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Lst>
  <p:sldSz cy="6858000" cx="12192000"/>
  <p:notesSz cx="7559675" cy="10691800"/>
  <p:embeddedFontLst>
    <p:embeddedFont>
      <p:font typeface="Raleway"/>
      <p:regular r:id="rId34"/>
      <p:bold r:id="rId35"/>
      <p:italic r:id="rId36"/>
      <p:boldItalic r:id="rId37"/>
    </p:embeddedFont>
    <p:embeddedFont>
      <p:font typeface="Lato"/>
      <p:regular r:id="rId38"/>
      <p:bold r:id="rId39"/>
      <p:italic r:id="rId40"/>
      <p:boldItalic r:id="rId41"/>
    </p:embeddedFont>
    <p:embeddedFont>
      <p:font typeface="Helvetica Neue"/>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Lato-italic.fntdata"/><Relationship Id="rId20" Type="http://schemas.openxmlformats.org/officeDocument/2006/relationships/slide" Target="slides/slide16.xml"/><Relationship Id="rId42" Type="http://schemas.openxmlformats.org/officeDocument/2006/relationships/font" Target="fonts/HelveticaNeue-regular.fntdata"/><Relationship Id="rId41" Type="http://schemas.openxmlformats.org/officeDocument/2006/relationships/font" Target="fonts/Lato-boldItalic.fntdata"/><Relationship Id="rId22" Type="http://schemas.openxmlformats.org/officeDocument/2006/relationships/slide" Target="slides/slide18.xml"/><Relationship Id="rId44" Type="http://schemas.openxmlformats.org/officeDocument/2006/relationships/font" Target="fonts/HelveticaNeue-italic.fntdata"/><Relationship Id="rId21" Type="http://schemas.openxmlformats.org/officeDocument/2006/relationships/slide" Target="slides/slide17.xml"/><Relationship Id="rId43" Type="http://schemas.openxmlformats.org/officeDocument/2006/relationships/font" Target="fonts/HelveticaNeue-bold.fntdata"/><Relationship Id="rId24" Type="http://schemas.openxmlformats.org/officeDocument/2006/relationships/slide" Target="slides/slide20.xml"/><Relationship Id="rId23" Type="http://schemas.openxmlformats.org/officeDocument/2006/relationships/slide" Target="slides/slide19.xml"/><Relationship Id="rId45" Type="http://schemas.openxmlformats.org/officeDocument/2006/relationships/font" Target="fonts/HelveticaNeue-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font" Target="fonts/Raleway-bold.fntdata"/><Relationship Id="rId12" Type="http://schemas.openxmlformats.org/officeDocument/2006/relationships/slide" Target="slides/slide8.xml"/><Relationship Id="rId34" Type="http://schemas.openxmlformats.org/officeDocument/2006/relationships/font" Target="fonts/Raleway-regular.fntdata"/><Relationship Id="rId15" Type="http://schemas.openxmlformats.org/officeDocument/2006/relationships/slide" Target="slides/slide11.xml"/><Relationship Id="rId37" Type="http://schemas.openxmlformats.org/officeDocument/2006/relationships/font" Target="fonts/Raleway-boldItalic.fntdata"/><Relationship Id="rId14" Type="http://schemas.openxmlformats.org/officeDocument/2006/relationships/slide" Target="slides/slide10.xml"/><Relationship Id="rId36" Type="http://schemas.openxmlformats.org/officeDocument/2006/relationships/font" Target="fonts/Raleway-italic.fntdata"/><Relationship Id="rId17" Type="http://schemas.openxmlformats.org/officeDocument/2006/relationships/slide" Target="slides/slide13.xml"/><Relationship Id="rId39" Type="http://schemas.openxmlformats.org/officeDocument/2006/relationships/font" Target="fonts/Lato-bold.fntdata"/><Relationship Id="rId16" Type="http://schemas.openxmlformats.org/officeDocument/2006/relationships/slide" Target="slides/slide12.xml"/><Relationship Id="rId38" Type="http://schemas.openxmlformats.org/officeDocument/2006/relationships/font" Target="fonts/Lato-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1260175" y="801875"/>
            <a:ext cx="5040024" cy="4009425"/>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755950" y="5078600"/>
            <a:ext cx="6047724" cy="4811300"/>
          </a:xfrm>
          <a:prstGeom prst="rect">
            <a:avLst/>
          </a:prstGeom>
          <a:noFill/>
          <a:ln>
            <a:noFill/>
          </a:ln>
        </p:spPr>
        <p:txBody>
          <a:bodyPr anchorCtr="0" anchor="t" bIns="91425" lIns="91425" rIns="91425" wrap="square" tIns="91425"/>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Shape 96"/>
          <p:cNvSpPr txBox="1"/>
          <p:nvPr>
            <p:ph idx="1" type="body"/>
          </p:nvPr>
        </p:nvSpPr>
        <p:spPr>
          <a:xfrm>
            <a:off x="755950" y="5078600"/>
            <a:ext cx="6047724" cy="48113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97" name="Shape 97"/>
          <p:cNvSpPr/>
          <p:nvPr>
            <p:ph idx="2" type="sldImg"/>
          </p:nvPr>
        </p:nvSpPr>
        <p:spPr>
          <a:xfrm>
            <a:off x="1260175" y="801875"/>
            <a:ext cx="5040024" cy="4009425"/>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Shape 150"/>
          <p:cNvSpPr/>
          <p:nvPr>
            <p:ph idx="2" type="sldImg"/>
          </p:nvPr>
        </p:nvSpPr>
        <p:spPr>
          <a:xfrm>
            <a:off x="1260175" y="801875"/>
            <a:ext cx="5040000" cy="4009500"/>
          </a:xfrm>
          <a:custGeom>
            <a:pathLst>
              <a:path extrusionOk="0" h="120000" w="120000">
                <a:moveTo>
                  <a:pt x="0" y="0"/>
                </a:moveTo>
                <a:lnTo>
                  <a:pt x="120000" y="0"/>
                </a:lnTo>
                <a:lnTo>
                  <a:pt x="120000" y="120000"/>
                </a:lnTo>
                <a:lnTo>
                  <a:pt x="0" y="120000"/>
                </a:lnTo>
                <a:close/>
              </a:path>
            </a:pathLst>
          </a:custGeom>
        </p:spPr>
      </p:sp>
      <p:sp>
        <p:nvSpPr>
          <p:cNvPr id="151" name="Shape 151"/>
          <p:cNvSpPr txBox="1"/>
          <p:nvPr>
            <p:ph idx="1" type="body"/>
          </p:nvPr>
        </p:nvSpPr>
        <p:spPr>
          <a:xfrm>
            <a:off x="755950" y="5078600"/>
            <a:ext cx="6047700" cy="48114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Shape 157"/>
          <p:cNvSpPr/>
          <p:nvPr>
            <p:ph idx="2" type="sldImg"/>
          </p:nvPr>
        </p:nvSpPr>
        <p:spPr>
          <a:xfrm>
            <a:off x="1260175" y="801875"/>
            <a:ext cx="5040000" cy="4009500"/>
          </a:xfrm>
          <a:custGeom>
            <a:pathLst>
              <a:path extrusionOk="0" h="120000" w="120000">
                <a:moveTo>
                  <a:pt x="0" y="0"/>
                </a:moveTo>
                <a:lnTo>
                  <a:pt x="120000" y="0"/>
                </a:lnTo>
                <a:lnTo>
                  <a:pt x="120000" y="120000"/>
                </a:lnTo>
                <a:lnTo>
                  <a:pt x="0" y="120000"/>
                </a:lnTo>
                <a:close/>
              </a:path>
            </a:pathLst>
          </a:custGeom>
        </p:spPr>
      </p:sp>
      <p:sp>
        <p:nvSpPr>
          <p:cNvPr id="158" name="Shape 158"/>
          <p:cNvSpPr txBox="1"/>
          <p:nvPr>
            <p:ph idx="1" type="body"/>
          </p:nvPr>
        </p:nvSpPr>
        <p:spPr>
          <a:xfrm>
            <a:off x="755950" y="5078600"/>
            <a:ext cx="6047700" cy="48114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Shape 164"/>
          <p:cNvSpPr txBox="1"/>
          <p:nvPr>
            <p:ph idx="1" type="body"/>
          </p:nvPr>
        </p:nvSpPr>
        <p:spPr>
          <a:xfrm>
            <a:off x="755950" y="5078600"/>
            <a:ext cx="6047724" cy="48113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165" name="Shape 165"/>
          <p:cNvSpPr/>
          <p:nvPr>
            <p:ph idx="2" type="sldImg"/>
          </p:nvPr>
        </p:nvSpPr>
        <p:spPr>
          <a:xfrm>
            <a:off x="1260175" y="801875"/>
            <a:ext cx="5040024" cy="4009425"/>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Shape 171"/>
          <p:cNvSpPr/>
          <p:nvPr>
            <p:ph idx="2" type="sldImg"/>
          </p:nvPr>
        </p:nvSpPr>
        <p:spPr>
          <a:xfrm>
            <a:off x="1260175" y="801875"/>
            <a:ext cx="5040000" cy="4009500"/>
          </a:xfrm>
          <a:custGeom>
            <a:pathLst>
              <a:path extrusionOk="0" h="120000" w="120000">
                <a:moveTo>
                  <a:pt x="0" y="0"/>
                </a:moveTo>
                <a:lnTo>
                  <a:pt x="120000" y="0"/>
                </a:lnTo>
                <a:lnTo>
                  <a:pt x="120000" y="120000"/>
                </a:lnTo>
                <a:lnTo>
                  <a:pt x="0" y="120000"/>
                </a:lnTo>
                <a:close/>
              </a:path>
            </a:pathLst>
          </a:custGeom>
        </p:spPr>
      </p:sp>
      <p:sp>
        <p:nvSpPr>
          <p:cNvPr id="172" name="Shape 172"/>
          <p:cNvSpPr txBox="1"/>
          <p:nvPr>
            <p:ph idx="1" type="body"/>
          </p:nvPr>
        </p:nvSpPr>
        <p:spPr>
          <a:xfrm>
            <a:off x="755950" y="5078600"/>
            <a:ext cx="6047700" cy="48114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Shape 176"/>
          <p:cNvSpPr/>
          <p:nvPr>
            <p:ph idx="2" type="sldImg"/>
          </p:nvPr>
        </p:nvSpPr>
        <p:spPr>
          <a:xfrm>
            <a:off x="1260175" y="801875"/>
            <a:ext cx="5040000" cy="4009500"/>
          </a:xfrm>
          <a:custGeom>
            <a:pathLst>
              <a:path extrusionOk="0" h="120000" w="120000">
                <a:moveTo>
                  <a:pt x="0" y="0"/>
                </a:moveTo>
                <a:lnTo>
                  <a:pt x="120000" y="0"/>
                </a:lnTo>
                <a:lnTo>
                  <a:pt x="120000" y="120000"/>
                </a:lnTo>
                <a:lnTo>
                  <a:pt x="0" y="120000"/>
                </a:lnTo>
                <a:close/>
              </a:path>
            </a:pathLst>
          </a:custGeom>
        </p:spPr>
      </p:sp>
      <p:sp>
        <p:nvSpPr>
          <p:cNvPr id="177" name="Shape 177"/>
          <p:cNvSpPr txBox="1"/>
          <p:nvPr>
            <p:ph idx="1" type="body"/>
          </p:nvPr>
        </p:nvSpPr>
        <p:spPr>
          <a:xfrm>
            <a:off x="755950" y="5078600"/>
            <a:ext cx="6047700" cy="48114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Shape 181"/>
          <p:cNvSpPr/>
          <p:nvPr>
            <p:ph idx="2" type="sldImg"/>
          </p:nvPr>
        </p:nvSpPr>
        <p:spPr>
          <a:xfrm>
            <a:off x="1260175" y="801875"/>
            <a:ext cx="5040000" cy="4009500"/>
          </a:xfrm>
          <a:custGeom>
            <a:pathLst>
              <a:path extrusionOk="0" h="120000" w="120000">
                <a:moveTo>
                  <a:pt x="0" y="0"/>
                </a:moveTo>
                <a:lnTo>
                  <a:pt x="120000" y="0"/>
                </a:lnTo>
                <a:lnTo>
                  <a:pt x="120000" y="120000"/>
                </a:lnTo>
                <a:lnTo>
                  <a:pt x="0" y="120000"/>
                </a:lnTo>
                <a:close/>
              </a:path>
            </a:pathLst>
          </a:custGeom>
        </p:spPr>
      </p:sp>
      <p:sp>
        <p:nvSpPr>
          <p:cNvPr id="182" name="Shape 182"/>
          <p:cNvSpPr txBox="1"/>
          <p:nvPr>
            <p:ph idx="1" type="body"/>
          </p:nvPr>
        </p:nvSpPr>
        <p:spPr>
          <a:xfrm>
            <a:off x="755950" y="5078600"/>
            <a:ext cx="6047700" cy="48114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Shape 187"/>
          <p:cNvSpPr txBox="1"/>
          <p:nvPr>
            <p:ph idx="1" type="body"/>
          </p:nvPr>
        </p:nvSpPr>
        <p:spPr>
          <a:xfrm>
            <a:off x="755950" y="5078600"/>
            <a:ext cx="6047724" cy="48113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188" name="Shape 188"/>
          <p:cNvSpPr/>
          <p:nvPr>
            <p:ph idx="2" type="sldImg"/>
          </p:nvPr>
        </p:nvSpPr>
        <p:spPr>
          <a:xfrm>
            <a:off x="1260175" y="801875"/>
            <a:ext cx="5040024" cy="4009425"/>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Shape 193"/>
          <p:cNvSpPr/>
          <p:nvPr>
            <p:ph idx="2" type="sldImg"/>
          </p:nvPr>
        </p:nvSpPr>
        <p:spPr>
          <a:xfrm>
            <a:off x="1260175" y="801875"/>
            <a:ext cx="5040000" cy="4009500"/>
          </a:xfrm>
          <a:custGeom>
            <a:pathLst>
              <a:path extrusionOk="0" h="120000" w="120000">
                <a:moveTo>
                  <a:pt x="0" y="0"/>
                </a:moveTo>
                <a:lnTo>
                  <a:pt x="120000" y="0"/>
                </a:lnTo>
                <a:lnTo>
                  <a:pt x="120000" y="120000"/>
                </a:lnTo>
                <a:lnTo>
                  <a:pt x="0" y="120000"/>
                </a:lnTo>
                <a:close/>
              </a:path>
            </a:pathLst>
          </a:custGeom>
        </p:spPr>
      </p:sp>
      <p:sp>
        <p:nvSpPr>
          <p:cNvPr id="194" name="Shape 194"/>
          <p:cNvSpPr txBox="1"/>
          <p:nvPr>
            <p:ph idx="1" type="body"/>
          </p:nvPr>
        </p:nvSpPr>
        <p:spPr>
          <a:xfrm>
            <a:off x="755950" y="5078600"/>
            <a:ext cx="6047700" cy="48114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Shape 198"/>
          <p:cNvSpPr txBox="1"/>
          <p:nvPr>
            <p:ph idx="1" type="body"/>
          </p:nvPr>
        </p:nvSpPr>
        <p:spPr>
          <a:xfrm>
            <a:off x="755950" y="5078600"/>
            <a:ext cx="6047724" cy="48113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199" name="Shape 199"/>
          <p:cNvSpPr/>
          <p:nvPr>
            <p:ph idx="2" type="sldImg"/>
          </p:nvPr>
        </p:nvSpPr>
        <p:spPr>
          <a:xfrm>
            <a:off x="1260175" y="801875"/>
            <a:ext cx="5040024" cy="4009425"/>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Shape 204"/>
          <p:cNvSpPr/>
          <p:nvPr>
            <p:ph idx="2" type="sldImg"/>
          </p:nvPr>
        </p:nvSpPr>
        <p:spPr>
          <a:xfrm>
            <a:off x="1260175" y="801875"/>
            <a:ext cx="5040000" cy="4009500"/>
          </a:xfrm>
          <a:custGeom>
            <a:pathLst>
              <a:path extrusionOk="0" h="120000" w="120000">
                <a:moveTo>
                  <a:pt x="0" y="0"/>
                </a:moveTo>
                <a:lnTo>
                  <a:pt x="120000" y="0"/>
                </a:lnTo>
                <a:lnTo>
                  <a:pt x="120000" y="120000"/>
                </a:lnTo>
                <a:lnTo>
                  <a:pt x="0" y="120000"/>
                </a:lnTo>
                <a:close/>
              </a:path>
            </a:pathLst>
          </a:custGeom>
        </p:spPr>
      </p:sp>
      <p:sp>
        <p:nvSpPr>
          <p:cNvPr id="205" name="Shape 205"/>
          <p:cNvSpPr txBox="1"/>
          <p:nvPr>
            <p:ph idx="1" type="body"/>
          </p:nvPr>
        </p:nvSpPr>
        <p:spPr>
          <a:xfrm>
            <a:off x="755950" y="5078600"/>
            <a:ext cx="6047700" cy="48114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Shape 104"/>
          <p:cNvSpPr/>
          <p:nvPr>
            <p:ph idx="2" type="sldImg"/>
          </p:nvPr>
        </p:nvSpPr>
        <p:spPr>
          <a:xfrm>
            <a:off x="1260175" y="801875"/>
            <a:ext cx="5040000" cy="4009500"/>
          </a:xfrm>
          <a:custGeom>
            <a:pathLst>
              <a:path extrusionOk="0" h="120000" w="120000">
                <a:moveTo>
                  <a:pt x="0" y="0"/>
                </a:moveTo>
                <a:lnTo>
                  <a:pt x="120000" y="0"/>
                </a:lnTo>
                <a:lnTo>
                  <a:pt x="120000" y="120000"/>
                </a:lnTo>
                <a:lnTo>
                  <a:pt x="0" y="120000"/>
                </a:lnTo>
                <a:close/>
              </a:path>
            </a:pathLst>
          </a:custGeom>
        </p:spPr>
      </p:sp>
      <p:sp>
        <p:nvSpPr>
          <p:cNvPr id="105" name="Shape 105"/>
          <p:cNvSpPr txBox="1"/>
          <p:nvPr>
            <p:ph idx="1" type="body"/>
          </p:nvPr>
        </p:nvSpPr>
        <p:spPr>
          <a:xfrm>
            <a:off x="755950" y="5078600"/>
            <a:ext cx="6047700" cy="48114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Shape 209"/>
          <p:cNvSpPr/>
          <p:nvPr>
            <p:ph idx="2" type="sldImg"/>
          </p:nvPr>
        </p:nvSpPr>
        <p:spPr>
          <a:xfrm>
            <a:off x="1260175" y="801875"/>
            <a:ext cx="5040000" cy="4009500"/>
          </a:xfrm>
          <a:custGeom>
            <a:pathLst>
              <a:path extrusionOk="0" h="120000" w="120000">
                <a:moveTo>
                  <a:pt x="0" y="0"/>
                </a:moveTo>
                <a:lnTo>
                  <a:pt x="120000" y="0"/>
                </a:lnTo>
                <a:lnTo>
                  <a:pt x="120000" y="120000"/>
                </a:lnTo>
                <a:lnTo>
                  <a:pt x="0" y="120000"/>
                </a:lnTo>
                <a:close/>
              </a:path>
            </a:pathLst>
          </a:custGeom>
        </p:spPr>
      </p:sp>
      <p:sp>
        <p:nvSpPr>
          <p:cNvPr id="210" name="Shape 210"/>
          <p:cNvSpPr txBox="1"/>
          <p:nvPr>
            <p:ph idx="1" type="body"/>
          </p:nvPr>
        </p:nvSpPr>
        <p:spPr>
          <a:xfrm>
            <a:off x="755950" y="5078600"/>
            <a:ext cx="6047700" cy="48114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Shape 215"/>
          <p:cNvSpPr/>
          <p:nvPr>
            <p:ph idx="2" type="sldImg"/>
          </p:nvPr>
        </p:nvSpPr>
        <p:spPr>
          <a:xfrm>
            <a:off x="1260175" y="801875"/>
            <a:ext cx="5040000" cy="4009500"/>
          </a:xfrm>
          <a:custGeom>
            <a:pathLst>
              <a:path extrusionOk="0" h="120000" w="120000">
                <a:moveTo>
                  <a:pt x="0" y="0"/>
                </a:moveTo>
                <a:lnTo>
                  <a:pt x="120000" y="0"/>
                </a:lnTo>
                <a:lnTo>
                  <a:pt x="120000" y="120000"/>
                </a:lnTo>
                <a:lnTo>
                  <a:pt x="0" y="120000"/>
                </a:lnTo>
                <a:close/>
              </a:path>
            </a:pathLst>
          </a:custGeom>
        </p:spPr>
      </p:sp>
      <p:sp>
        <p:nvSpPr>
          <p:cNvPr id="216" name="Shape 216"/>
          <p:cNvSpPr txBox="1"/>
          <p:nvPr>
            <p:ph idx="1" type="body"/>
          </p:nvPr>
        </p:nvSpPr>
        <p:spPr>
          <a:xfrm>
            <a:off x="755950" y="5078600"/>
            <a:ext cx="6047700" cy="48114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Shape 220"/>
          <p:cNvSpPr/>
          <p:nvPr>
            <p:ph idx="2" type="sldImg"/>
          </p:nvPr>
        </p:nvSpPr>
        <p:spPr>
          <a:xfrm>
            <a:off x="1260175" y="801875"/>
            <a:ext cx="5040000" cy="4009500"/>
          </a:xfrm>
          <a:custGeom>
            <a:pathLst>
              <a:path extrusionOk="0" h="120000" w="120000">
                <a:moveTo>
                  <a:pt x="0" y="0"/>
                </a:moveTo>
                <a:lnTo>
                  <a:pt x="120000" y="0"/>
                </a:lnTo>
                <a:lnTo>
                  <a:pt x="120000" y="120000"/>
                </a:lnTo>
                <a:lnTo>
                  <a:pt x="0" y="120000"/>
                </a:lnTo>
                <a:close/>
              </a:path>
            </a:pathLst>
          </a:custGeom>
        </p:spPr>
      </p:sp>
      <p:sp>
        <p:nvSpPr>
          <p:cNvPr id="221" name="Shape 221"/>
          <p:cNvSpPr txBox="1"/>
          <p:nvPr>
            <p:ph idx="1" type="body"/>
          </p:nvPr>
        </p:nvSpPr>
        <p:spPr>
          <a:xfrm>
            <a:off x="755950" y="5078600"/>
            <a:ext cx="6047700" cy="48114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Shape 225"/>
          <p:cNvSpPr/>
          <p:nvPr>
            <p:ph idx="2" type="sldImg"/>
          </p:nvPr>
        </p:nvSpPr>
        <p:spPr>
          <a:xfrm>
            <a:off x="1260175" y="801875"/>
            <a:ext cx="5040000" cy="4009500"/>
          </a:xfrm>
          <a:custGeom>
            <a:pathLst>
              <a:path extrusionOk="0" h="120000" w="120000">
                <a:moveTo>
                  <a:pt x="0" y="0"/>
                </a:moveTo>
                <a:lnTo>
                  <a:pt x="120000" y="0"/>
                </a:lnTo>
                <a:lnTo>
                  <a:pt x="120000" y="120000"/>
                </a:lnTo>
                <a:lnTo>
                  <a:pt x="0" y="120000"/>
                </a:lnTo>
                <a:close/>
              </a:path>
            </a:pathLst>
          </a:custGeom>
        </p:spPr>
      </p:sp>
      <p:sp>
        <p:nvSpPr>
          <p:cNvPr id="226" name="Shape 226"/>
          <p:cNvSpPr txBox="1"/>
          <p:nvPr>
            <p:ph idx="1" type="body"/>
          </p:nvPr>
        </p:nvSpPr>
        <p:spPr>
          <a:xfrm>
            <a:off x="755950" y="5078600"/>
            <a:ext cx="6047700" cy="48114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Shape 230"/>
          <p:cNvSpPr txBox="1"/>
          <p:nvPr>
            <p:ph idx="1" type="body"/>
          </p:nvPr>
        </p:nvSpPr>
        <p:spPr>
          <a:xfrm>
            <a:off x="755950" y="5078600"/>
            <a:ext cx="6047700" cy="4811400"/>
          </a:xfrm>
          <a:prstGeom prst="rect">
            <a:avLst/>
          </a:prstGeom>
          <a:noFill/>
          <a:ln>
            <a:noFill/>
          </a:ln>
        </p:spPr>
        <p:txBody>
          <a:bodyPr anchorCtr="0" anchor="ctr" bIns="91425" lIns="91425" rIns="91425" wrap="square" tIns="91425">
            <a:noAutofit/>
          </a:bodyPr>
          <a:lstStyle/>
          <a:p>
            <a:pPr lvl="0" rtl="0">
              <a:spcBef>
                <a:spcPts val="0"/>
              </a:spcBef>
              <a:buNone/>
            </a:pPr>
            <a:r>
              <a:t/>
            </a:r>
            <a:endParaRPr/>
          </a:p>
        </p:txBody>
      </p:sp>
      <p:sp>
        <p:nvSpPr>
          <p:cNvPr id="231" name="Shape 231"/>
          <p:cNvSpPr/>
          <p:nvPr>
            <p:ph idx="2" type="sldImg"/>
          </p:nvPr>
        </p:nvSpPr>
        <p:spPr>
          <a:xfrm>
            <a:off x="1260175" y="801875"/>
            <a:ext cx="5040000" cy="40095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Shape 236"/>
          <p:cNvSpPr/>
          <p:nvPr>
            <p:ph idx="2" type="sldImg"/>
          </p:nvPr>
        </p:nvSpPr>
        <p:spPr>
          <a:xfrm>
            <a:off x="1260175" y="801875"/>
            <a:ext cx="5040000" cy="4009500"/>
          </a:xfrm>
          <a:custGeom>
            <a:pathLst>
              <a:path extrusionOk="0" h="120000" w="120000">
                <a:moveTo>
                  <a:pt x="0" y="0"/>
                </a:moveTo>
                <a:lnTo>
                  <a:pt x="120000" y="0"/>
                </a:lnTo>
                <a:lnTo>
                  <a:pt x="120000" y="120000"/>
                </a:lnTo>
                <a:lnTo>
                  <a:pt x="0" y="120000"/>
                </a:lnTo>
                <a:close/>
              </a:path>
            </a:pathLst>
          </a:custGeom>
        </p:spPr>
      </p:sp>
      <p:sp>
        <p:nvSpPr>
          <p:cNvPr id="237" name="Shape 237"/>
          <p:cNvSpPr txBox="1"/>
          <p:nvPr>
            <p:ph idx="1" type="body"/>
          </p:nvPr>
        </p:nvSpPr>
        <p:spPr>
          <a:xfrm>
            <a:off x="755950" y="5078600"/>
            <a:ext cx="6047700" cy="48114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Shape 241"/>
          <p:cNvSpPr/>
          <p:nvPr>
            <p:ph idx="2" type="sldImg"/>
          </p:nvPr>
        </p:nvSpPr>
        <p:spPr>
          <a:xfrm>
            <a:off x="1260175" y="801875"/>
            <a:ext cx="5040000" cy="4009500"/>
          </a:xfrm>
          <a:custGeom>
            <a:pathLst>
              <a:path extrusionOk="0" h="120000" w="120000">
                <a:moveTo>
                  <a:pt x="0" y="0"/>
                </a:moveTo>
                <a:lnTo>
                  <a:pt x="120000" y="0"/>
                </a:lnTo>
                <a:lnTo>
                  <a:pt x="120000" y="120000"/>
                </a:lnTo>
                <a:lnTo>
                  <a:pt x="0" y="120000"/>
                </a:lnTo>
                <a:close/>
              </a:path>
            </a:pathLst>
          </a:custGeom>
        </p:spPr>
      </p:sp>
      <p:sp>
        <p:nvSpPr>
          <p:cNvPr id="242" name="Shape 242"/>
          <p:cNvSpPr txBox="1"/>
          <p:nvPr>
            <p:ph idx="1" type="body"/>
          </p:nvPr>
        </p:nvSpPr>
        <p:spPr>
          <a:xfrm>
            <a:off x="755950" y="5078600"/>
            <a:ext cx="6047700" cy="48114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Shape 246"/>
          <p:cNvSpPr txBox="1"/>
          <p:nvPr>
            <p:ph idx="1" type="body"/>
          </p:nvPr>
        </p:nvSpPr>
        <p:spPr>
          <a:xfrm>
            <a:off x="755950" y="5078600"/>
            <a:ext cx="6047700" cy="4811400"/>
          </a:xfrm>
          <a:prstGeom prst="rect">
            <a:avLst/>
          </a:prstGeom>
          <a:noFill/>
          <a:ln>
            <a:noFill/>
          </a:ln>
        </p:spPr>
        <p:txBody>
          <a:bodyPr anchorCtr="0" anchor="ctr" bIns="91425" lIns="91425" rIns="91425" wrap="square" tIns="91425">
            <a:noAutofit/>
          </a:bodyPr>
          <a:lstStyle/>
          <a:p>
            <a:pPr lvl="0" rtl="0">
              <a:spcBef>
                <a:spcPts val="0"/>
              </a:spcBef>
              <a:buNone/>
            </a:pPr>
            <a:r>
              <a:t/>
            </a:r>
            <a:endParaRPr/>
          </a:p>
        </p:txBody>
      </p:sp>
      <p:sp>
        <p:nvSpPr>
          <p:cNvPr id="247" name="Shape 247"/>
          <p:cNvSpPr/>
          <p:nvPr>
            <p:ph idx="2" type="sldImg"/>
          </p:nvPr>
        </p:nvSpPr>
        <p:spPr>
          <a:xfrm>
            <a:off x="1260175" y="801875"/>
            <a:ext cx="5040000" cy="40095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Shape 252"/>
          <p:cNvSpPr/>
          <p:nvPr>
            <p:ph idx="2" type="sldImg"/>
          </p:nvPr>
        </p:nvSpPr>
        <p:spPr>
          <a:xfrm>
            <a:off x="1260175" y="801875"/>
            <a:ext cx="5040000" cy="4009500"/>
          </a:xfrm>
          <a:custGeom>
            <a:pathLst>
              <a:path extrusionOk="0" h="120000" w="120000">
                <a:moveTo>
                  <a:pt x="0" y="0"/>
                </a:moveTo>
                <a:lnTo>
                  <a:pt x="120000" y="0"/>
                </a:lnTo>
                <a:lnTo>
                  <a:pt x="120000" y="120000"/>
                </a:lnTo>
                <a:lnTo>
                  <a:pt x="0" y="120000"/>
                </a:lnTo>
                <a:close/>
              </a:path>
            </a:pathLst>
          </a:custGeom>
        </p:spPr>
      </p:sp>
      <p:sp>
        <p:nvSpPr>
          <p:cNvPr id="253" name="Shape 253"/>
          <p:cNvSpPr txBox="1"/>
          <p:nvPr>
            <p:ph idx="1" type="body"/>
          </p:nvPr>
        </p:nvSpPr>
        <p:spPr>
          <a:xfrm>
            <a:off x="755950" y="5078600"/>
            <a:ext cx="6047700" cy="48114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Shape 257"/>
          <p:cNvSpPr/>
          <p:nvPr>
            <p:ph idx="2" type="sldImg"/>
          </p:nvPr>
        </p:nvSpPr>
        <p:spPr>
          <a:xfrm>
            <a:off x="1260175" y="801875"/>
            <a:ext cx="5040000" cy="4009500"/>
          </a:xfrm>
          <a:custGeom>
            <a:pathLst>
              <a:path extrusionOk="0" h="120000" w="120000">
                <a:moveTo>
                  <a:pt x="0" y="0"/>
                </a:moveTo>
                <a:lnTo>
                  <a:pt x="120000" y="0"/>
                </a:lnTo>
                <a:lnTo>
                  <a:pt x="120000" y="120000"/>
                </a:lnTo>
                <a:lnTo>
                  <a:pt x="0" y="120000"/>
                </a:lnTo>
                <a:close/>
              </a:path>
            </a:pathLst>
          </a:custGeom>
        </p:spPr>
      </p:sp>
      <p:sp>
        <p:nvSpPr>
          <p:cNvPr id="258" name="Shape 258"/>
          <p:cNvSpPr txBox="1"/>
          <p:nvPr>
            <p:ph idx="1" type="body"/>
          </p:nvPr>
        </p:nvSpPr>
        <p:spPr>
          <a:xfrm>
            <a:off x="755950" y="5078600"/>
            <a:ext cx="6047700" cy="48114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Shape 109"/>
          <p:cNvSpPr txBox="1"/>
          <p:nvPr>
            <p:ph idx="1" type="body"/>
          </p:nvPr>
        </p:nvSpPr>
        <p:spPr>
          <a:xfrm>
            <a:off x="755950" y="5078600"/>
            <a:ext cx="6047724" cy="48113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110" name="Shape 110"/>
          <p:cNvSpPr/>
          <p:nvPr>
            <p:ph idx="2" type="sldImg"/>
          </p:nvPr>
        </p:nvSpPr>
        <p:spPr>
          <a:xfrm>
            <a:off x="1260175" y="801875"/>
            <a:ext cx="5040024" cy="4009425"/>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Shape 116"/>
          <p:cNvSpPr txBox="1"/>
          <p:nvPr>
            <p:ph idx="1" type="body"/>
          </p:nvPr>
        </p:nvSpPr>
        <p:spPr>
          <a:xfrm>
            <a:off x="755950" y="5078600"/>
            <a:ext cx="6047700" cy="4811400"/>
          </a:xfrm>
          <a:prstGeom prst="rect">
            <a:avLst/>
          </a:prstGeom>
          <a:noFill/>
          <a:ln>
            <a:noFill/>
          </a:ln>
        </p:spPr>
        <p:txBody>
          <a:bodyPr anchorCtr="0" anchor="ctr" bIns="91425" lIns="91425" rIns="91425" wrap="square" tIns="91425">
            <a:noAutofit/>
          </a:bodyPr>
          <a:lstStyle/>
          <a:p>
            <a:pPr lvl="0" rtl="0">
              <a:spcBef>
                <a:spcPts val="0"/>
              </a:spcBef>
              <a:buNone/>
            </a:pPr>
            <a:r>
              <a:t/>
            </a:r>
            <a:endParaRPr/>
          </a:p>
        </p:txBody>
      </p:sp>
      <p:sp>
        <p:nvSpPr>
          <p:cNvPr id="117" name="Shape 117"/>
          <p:cNvSpPr/>
          <p:nvPr>
            <p:ph idx="2" type="sldImg"/>
          </p:nvPr>
        </p:nvSpPr>
        <p:spPr>
          <a:xfrm>
            <a:off x="1260175" y="801875"/>
            <a:ext cx="5040000" cy="40095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Shape 122"/>
          <p:cNvSpPr txBox="1"/>
          <p:nvPr>
            <p:ph idx="1" type="body"/>
          </p:nvPr>
        </p:nvSpPr>
        <p:spPr>
          <a:xfrm>
            <a:off x="755950" y="5078600"/>
            <a:ext cx="6047700" cy="4811400"/>
          </a:xfrm>
          <a:prstGeom prst="rect">
            <a:avLst/>
          </a:prstGeom>
          <a:noFill/>
          <a:ln>
            <a:noFill/>
          </a:ln>
        </p:spPr>
        <p:txBody>
          <a:bodyPr anchorCtr="0" anchor="ctr" bIns="91425" lIns="91425" rIns="91425" wrap="square" tIns="91425">
            <a:noAutofit/>
          </a:bodyPr>
          <a:lstStyle/>
          <a:p>
            <a:pPr lvl="0" rtl="0">
              <a:spcBef>
                <a:spcPts val="0"/>
              </a:spcBef>
              <a:buNone/>
            </a:pPr>
            <a:r>
              <a:t/>
            </a:r>
            <a:endParaRPr/>
          </a:p>
        </p:txBody>
      </p:sp>
      <p:sp>
        <p:nvSpPr>
          <p:cNvPr id="123" name="Shape 123"/>
          <p:cNvSpPr/>
          <p:nvPr>
            <p:ph idx="2" type="sldImg"/>
          </p:nvPr>
        </p:nvSpPr>
        <p:spPr>
          <a:xfrm>
            <a:off x="1260175" y="801875"/>
            <a:ext cx="5040000" cy="40095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Shape 128"/>
          <p:cNvSpPr txBox="1"/>
          <p:nvPr>
            <p:ph idx="1" type="body"/>
          </p:nvPr>
        </p:nvSpPr>
        <p:spPr>
          <a:xfrm>
            <a:off x="755950" y="5078600"/>
            <a:ext cx="6047724" cy="48113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129" name="Shape 129"/>
          <p:cNvSpPr/>
          <p:nvPr>
            <p:ph idx="2" type="sldImg"/>
          </p:nvPr>
        </p:nvSpPr>
        <p:spPr>
          <a:xfrm>
            <a:off x="1260175" y="801875"/>
            <a:ext cx="5040024" cy="4009425"/>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Shape 133"/>
          <p:cNvSpPr txBox="1"/>
          <p:nvPr>
            <p:ph idx="1" type="body"/>
          </p:nvPr>
        </p:nvSpPr>
        <p:spPr>
          <a:xfrm>
            <a:off x="755950" y="5078600"/>
            <a:ext cx="6047724" cy="48113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134" name="Shape 134"/>
          <p:cNvSpPr/>
          <p:nvPr>
            <p:ph idx="2" type="sldImg"/>
          </p:nvPr>
        </p:nvSpPr>
        <p:spPr>
          <a:xfrm>
            <a:off x="1260175" y="801875"/>
            <a:ext cx="5040024" cy="4009425"/>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Shape 138"/>
          <p:cNvSpPr txBox="1"/>
          <p:nvPr>
            <p:ph idx="1" type="body"/>
          </p:nvPr>
        </p:nvSpPr>
        <p:spPr>
          <a:xfrm>
            <a:off x="755950" y="5078600"/>
            <a:ext cx="6047724" cy="48113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139" name="Shape 139"/>
          <p:cNvSpPr/>
          <p:nvPr>
            <p:ph idx="2" type="sldImg"/>
          </p:nvPr>
        </p:nvSpPr>
        <p:spPr>
          <a:xfrm>
            <a:off x="1260175" y="801875"/>
            <a:ext cx="5040024" cy="4009425"/>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Shape 144"/>
          <p:cNvSpPr txBox="1"/>
          <p:nvPr>
            <p:ph idx="1" type="body"/>
          </p:nvPr>
        </p:nvSpPr>
        <p:spPr>
          <a:xfrm>
            <a:off x="755950" y="5078600"/>
            <a:ext cx="6047724" cy="48113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145" name="Shape 145"/>
          <p:cNvSpPr/>
          <p:nvPr>
            <p:ph idx="2" type="sldImg"/>
          </p:nvPr>
        </p:nvSpPr>
        <p:spPr>
          <a:xfrm>
            <a:off x="1260175" y="801875"/>
            <a:ext cx="5040024" cy="4009425"/>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bg>
      <p:bgPr>
        <a:solidFill>
          <a:schemeClr val="lt2"/>
        </a:solidFill>
      </p:bgPr>
    </p:bg>
    <p:spTree>
      <p:nvGrpSpPr>
        <p:cNvPr id="9" name="Shape 9"/>
        <p:cNvGrpSpPr/>
        <p:nvPr/>
      </p:nvGrpSpPr>
      <p:grpSpPr>
        <a:xfrm>
          <a:off x="0" y="0"/>
          <a:ext cx="0" cy="0"/>
          <a:chOff x="0" y="0"/>
          <a:chExt cx="0" cy="0"/>
        </a:xfrm>
      </p:grpSpPr>
      <p:sp>
        <p:nvSpPr>
          <p:cNvPr id="10" name="Shape 10"/>
          <p:cNvSpPr/>
          <p:nvPr/>
        </p:nvSpPr>
        <p:spPr>
          <a:xfrm>
            <a:off x="0" y="0"/>
            <a:ext cx="12192000" cy="650400"/>
          </a:xfrm>
          <a:prstGeom prst="rect">
            <a:avLst/>
          </a:prstGeom>
          <a:solidFill>
            <a:schemeClr val="lt1"/>
          </a:solidFill>
          <a:ln>
            <a:noFill/>
          </a:ln>
        </p:spPr>
        <p:txBody>
          <a:bodyPr anchorCtr="0" anchor="ctr" bIns="121900" lIns="121900" rIns="121900" wrap="square" tIns="121900">
            <a:noAutofit/>
          </a:bodyPr>
          <a:lstStyle/>
          <a:p>
            <a:pPr lvl="0">
              <a:spcBef>
                <a:spcPts val="0"/>
              </a:spcBef>
              <a:buNone/>
            </a:pPr>
            <a:r>
              <a:t/>
            </a:r>
            <a:endParaRPr/>
          </a:p>
        </p:txBody>
      </p:sp>
      <p:grpSp>
        <p:nvGrpSpPr>
          <p:cNvPr id="11" name="Shape 11"/>
          <p:cNvGrpSpPr/>
          <p:nvPr/>
        </p:nvGrpSpPr>
        <p:grpSpPr>
          <a:xfrm>
            <a:off x="1107036" y="1588427"/>
            <a:ext cx="994315" cy="61102"/>
            <a:chOff x="4580560" y="2589003"/>
            <a:chExt cx="1064463" cy="25200"/>
          </a:xfrm>
        </p:grpSpPr>
        <p:sp>
          <p:nvSpPr>
            <p:cNvPr id="12" name="Shape 12"/>
            <p:cNvSpPr/>
            <p:nvPr/>
          </p:nvSpPr>
          <p:spPr>
            <a:xfrm rot="-5400000">
              <a:off x="5366324" y="2335503"/>
              <a:ext cx="25200" cy="532200"/>
            </a:xfrm>
            <a:prstGeom prst="rect">
              <a:avLst/>
            </a:prstGeom>
            <a:solidFill>
              <a:schemeClr val="accent3"/>
            </a:solidFill>
            <a:ln>
              <a:noFill/>
            </a:ln>
          </p:spPr>
          <p:txBody>
            <a:bodyPr anchorCtr="0" anchor="ctr" bIns="121900" lIns="121900" rIns="121900" wrap="square" tIns="121900">
              <a:noAutofit/>
            </a:bodyPr>
            <a:lstStyle/>
            <a:p>
              <a:pPr lvl="0">
                <a:spcBef>
                  <a:spcPts val="0"/>
                </a:spcBef>
                <a:buNone/>
              </a:pPr>
              <a:r>
                <a:t/>
              </a:r>
              <a:endParaRPr/>
            </a:p>
          </p:txBody>
        </p:sp>
        <p:sp>
          <p:nvSpPr>
            <p:cNvPr id="13" name="Shape 13"/>
            <p:cNvSpPr/>
            <p:nvPr/>
          </p:nvSpPr>
          <p:spPr>
            <a:xfrm rot="-5400000">
              <a:off x="4836310" y="2333253"/>
              <a:ext cx="25200" cy="536700"/>
            </a:xfrm>
            <a:prstGeom prst="rect">
              <a:avLst/>
            </a:prstGeom>
            <a:solidFill>
              <a:schemeClr val="dk1"/>
            </a:solidFill>
            <a:ln>
              <a:noFill/>
            </a:ln>
          </p:spPr>
          <p:txBody>
            <a:bodyPr anchorCtr="0" anchor="ctr" bIns="121900" lIns="121900" rIns="121900" wrap="square" tIns="121900">
              <a:noAutofit/>
            </a:bodyPr>
            <a:lstStyle/>
            <a:p>
              <a:pPr lvl="0">
                <a:spcBef>
                  <a:spcPts val="0"/>
                </a:spcBef>
                <a:buNone/>
              </a:pPr>
              <a:r>
                <a:t/>
              </a:r>
              <a:endParaRPr/>
            </a:p>
          </p:txBody>
        </p:sp>
      </p:grpSp>
      <p:sp>
        <p:nvSpPr>
          <p:cNvPr id="14" name="Shape 14"/>
          <p:cNvSpPr txBox="1"/>
          <p:nvPr>
            <p:ph type="ctrTitle"/>
          </p:nvPr>
        </p:nvSpPr>
        <p:spPr>
          <a:xfrm>
            <a:off x="972600" y="1763266"/>
            <a:ext cx="10250700" cy="2219700"/>
          </a:xfrm>
          <a:prstGeom prst="rect">
            <a:avLst/>
          </a:prstGeom>
        </p:spPr>
        <p:txBody>
          <a:bodyPr anchorCtr="0" anchor="t" bIns="121900" lIns="121900" rIns="121900" wrap="square" tIns="121900"/>
          <a:lstStyle>
            <a:lvl1pPr lvl="0">
              <a:spcBef>
                <a:spcPts val="0"/>
              </a:spcBef>
              <a:buClr>
                <a:schemeClr val="dk2"/>
              </a:buClr>
              <a:buSzPct val="100000"/>
              <a:defRPr sz="5600">
                <a:solidFill>
                  <a:schemeClr val="dk2"/>
                </a:solidFill>
              </a:defRPr>
            </a:lvl1pPr>
            <a:lvl2pPr lvl="1">
              <a:spcBef>
                <a:spcPts val="0"/>
              </a:spcBef>
              <a:buClr>
                <a:schemeClr val="dk2"/>
              </a:buClr>
              <a:buSzPct val="100000"/>
              <a:defRPr sz="5600">
                <a:solidFill>
                  <a:schemeClr val="dk2"/>
                </a:solidFill>
              </a:defRPr>
            </a:lvl2pPr>
            <a:lvl3pPr lvl="2">
              <a:spcBef>
                <a:spcPts val="0"/>
              </a:spcBef>
              <a:buClr>
                <a:schemeClr val="dk2"/>
              </a:buClr>
              <a:buSzPct val="100000"/>
              <a:defRPr sz="5600">
                <a:solidFill>
                  <a:schemeClr val="dk2"/>
                </a:solidFill>
              </a:defRPr>
            </a:lvl3pPr>
            <a:lvl4pPr lvl="3">
              <a:spcBef>
                <a:spcPts val="0"/>
              </a:spcBef>
              <a:buClr>
                <a:schemeClr val="dk2"/>
              </a:buClr>
              <a:buSzPct val="100000"/>
              <a:defRPr sz="5600">
                <a:solidFill>
                  <a:schemeClr val="dk2"/>
                </a:solidFill>
              </a:defRPr>
            </a:lvl4pPr>
            <a:lvl5pPr lvl="4">
              <a:spcBef>
                <a:spcPts val="0"/>
              </a:spcBef>
              <a:buClr>
                <a:schemeClr val="dk2"/>
              </a:buClr>
              <a:buSzPct val="100000"/>
              <a:defRPr sz="5600">
                <a:solidFill>
                  <a:schemeClr val="dk2"/>
                </a:solidFill>
              </a:defRPr>
            </a:lvl5pPr>
            <a:lvl6pPr lvl="5">
              <a:spcBef>
                <a:spcPts val="0"/>
              </a:spcBef>
              <a:buClr>
                <a:schemeClr val="dk2"/>
              </a:buClr>
              <a:buSzPct val="100000"/>
              <a:defRPr sz="5600">
                <a:solidFill>
                  <a:schemeClr val="dk2"/>
                </a:solidFill>
              </a:defRPr>
            </a:lvl6pPr>
            <a:lvl7pPr lvl="6">
              <a:spcBef>
                <a:spcPts val="0"/>
              </a:spcBef>
              <a:buClr>
                <a:schemeClr val="dk2"/>
              </a:buClr>
              <a:buSzPct val="100000"/>
              <a:defRPr sz="5600">
                <a:solidFill>
                  <a:schemeClr val="dk2"/>
                </a:solidFill>
              </a:defRPr>
            </a:lvl7pPr>
            <a:lvl8pPr lvl="7">
              <a:spcBef>
                <a:spcPts val="0"/>
              </a:spcBef>
              <a:buClr>
                <a:schemeClr val="dk2"/>
              </a:buClr>
              <a:buSzPct val="100000"/>
              <a:defRPr sz="5600">
                <a:solidFill>
                  <a:schemeClr val="dk2"/>
                </a:solidFill>
              </a:defRPr>
            </a:lvl8pPr>
            <a:lvl9pPr lvl="8">
              <a:spcBef>
                <a:spcPts val="0"/>
              </a:spcBef>
              <a:buClr>
                <a:schemeClr val="dk2"/>
              </a:buClr>
              <a:buSzPct val="100000"/>
              <a:defRPr sz="5600">
                <a:solidFill>
                  <a:schemeClr val="dk2"/>
                </a:solidFill>
              </a:defRPr>
            </a:lvl9pPr>
          </a:lstStyle>
          <a:p/>
        </p:txBody>
      </p:sp>
      <p:sp>
        <p:nvSpPr>
          <p:cNvPr id="15" name="Shape 15"/>
          <p:cNvSpPr txBox="1"/>
          <p:nvPr>
            <p:ph idx="1" type="subTitle"/>
          </p:nvPr>
        </p:nvSpPr>
        <p:spPr>
          <a:xfrm>
            <a:off x="972836" y="4230533"/>
            <a:ext cx="10250700" cy="721500"/>
          </a:xfrm>
          <a:prstGeom prst="rect">
            <a:avLst/>
          </a:prstGeom>
        </p:spPr>
        <p:txBody>
          <a:bodyPr anchorCtr="0" anchor="t" bIns="121900" lIns="121900" rIns="121900" wrap="square" tIns="121900"/>
          <a:lstStyle>
            <a:lvl1pPr lvl="0">
              <a:lnSpc>
                <a:spcPct val="100000"/>
              </a:lnSpc>
              <a:spcBef>
                <a:spcPts val="0"/>
              </a:spcBef>
              <a:spcAft>
                <a:spcPts val="0"/>
              </a:spcAft>
              <a:buSzPct val="100000"/>
              <a:buNone/>
              <a:defRPr sz="2100"/>
            </a:lvl1pPr>
            <a:lvl2pPr lvl="1">
              <a:lnSpc>
                <a:spcPct val="100000"/>
              </a:lnSpc>
              <a:spcBef>
                <a:spcPts val="0"/>
              </a:spcBef>
              <a:spcAft>
                <a:spcPts val="0"/>
              </a:spcAft>
              <a:buSzPct val="100000"/>
              <a:buNone/>
              <a:defRPr sz="2100"/>
            </a:lvl2pPr>
            <a:lvl3pPr lvl="2">
              <a:lnSpc>
                <a:spcPct val="100000"/>
              </a:lnSpc>
              <a:spcBef>
                <a:spcPts val="0"/>
              </a:spcBef>
              <a:spcAft>
                <a:spcPts val="0"/>
              </a:spcAft>
              <a:buSzPct val="100000"/>
              <a:buNone/>
              <a:defRPr sz="2100"/>
            </a:lvl3pPr>
            <a:lvl4pPr lvl="3">
              <a:lnSpc>
                <a:spcPct val="100000"/>
              </a:lnSpc>
              <a:spcBef>
                <a:spcPts val="0"/>
              </a:spcBef>
              <a:spcAft>
                <a:spcPts val="0"/>
              </a:spcAft>
              <a:buSzPct val="100000"/>
              <a:buNone/>
              <a:defRPr sz="2100"/>
            </a:lvl4pPr>
            <a:lvl5pPr lvl="4">
              <a:lnSpc>
                <a:spcPct val="100000"/>
              </a:lnSpc>
              <a:spcBef>
                <a:spcPts val="0"/>
              </a:spcBef>
              <a:spcAft>
                <a:spcPts val="0"/>
              </a:spcAft>
              <a:buSzPct val="100000"/>
              <a:buNone/>
              <a:defRPr sz="2100"/>
            </a:lvl5pPr>
            <a:lvl6pPr lvl="5">
              <a:lnSpc>
                <a:spcPct val="100000"/>
              </a:lnSpc>
              <a:spcBef>
                <a:spcPts val="0"/>
              </a:spcBef>
              <a:spcAft>
                <a:spcPts val="0"/>
              </a:spcAft>
              <a:buSzPct val="100000"/>
              <a:buNone/>
              <a:defRPr sz="2100"/>
            </a:lvl6pPr>
            <a:lvl7pPr lvl="6">
              <a:lnSpc>
                <a:spcPct val="100000"/>
              </a:lnSpc>
              <a:spcBef>
                <a:spcPts val="0"/>
              </a:spcBef>
              <a:spcAft>
                <a:spcPts val="0"/>
              </a:spcAft>
              <a:buSzPct val="100000"/>
              <a:buNone/>
              <a:defRPr sz="2100"/>
            </a:lvl7pPr>
            <a:lvl8pPr lvl="7">
              <a:lnSpc>
                <a:spcPct val="100000"/>
              </a:lnSpc>
              <a:spcBef>
                <a:spcPts val="0"/>
              </a:spcBef>
              <a:spcAft>
                <a:spcPts val="0"/>
              </a:spcAft>
              <a:buSzPct val="100000"/>
              <a:buNone/>
              <a:defRPr sz="2100"/>
            </a:lvl8pPr>
            <a:lvl9pPr lvl="8">
              <a:lnSpc>
                <a:spcPct val="100000"/>
              </a:lnSpc>
              <a:spcBef>
                <a:spcPts val="0"/>
              </a:spcBef>
              <a:spcAft>
                <a:spcPts val="0"/>
              </a:spcAft>
              <a:buSzPct val="100000"/>
              <a:buNone/>
              <a:defRPr sz="2100"/>
            </a:lvl9pPr>
          </a:lstStyle>
          <a:p/>
        </p:txBody>
      </p:sp>
      <p:sp>
        <p:nvSpPr>
          <p:cNvPr id="16" name="Shape 16"/>
          <p:cNvSpPr txBox="1"/>
          <p:nvPr>
            <p:ph idx="12" type="sldNum"/>
          </p:nvPr>
        </p:nvSpPr>
        <p:spPr>
          <a:xfrm>
            <a:off x="11381736" y="6333134"/>
            <a:ext cx="731700" cy="524700"/>
          </a:xfrm>
          <a:prstGeom prst="rect">
            <a:avLst/>
          </a:prstGeom>
        </p:spPr>
        <p:txBody>
          <a:bodyPr anchorCtr="0" anchor="ctr" bIns="121900" lIns="121900" rIns="121900" wrap="square" tIns="121900">
            <a:noAutofit/>
          </a:bodyPr>
          <a:lstStyle/>
          <a:p>
            <a:pPr lvl="0">
              <a:spcBef>
                <a:spcPts val="0"/>
              </a:spcBef>
              <a:buNone/>
            </a:pPr>
            <a:fld id="{00000000-1234-1234-1234-123412341234}" type="slidenum">
              <a:rPr lang="en-I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bg>
      <p:bgPr>
        <a:solidFill>
          <a:schemeClr val="dk1"/>
        </a:solidFill>
      </p:bgPr>
    </p:bg>
    <p:spTree>
      <p:nvGrpSpPr>
        <p:cNvPr id="73" name="Shape 73"/>
        <p:cNvGrpSpPr/>
        <p:nvPr/>
      </p:nvGrpSpPr>
      <p:grpSpPr>
        <a:xfrm>
          <a:off x="0" y="0"/>
          <a:ext cx="0" cy="0"/>
          <a:chOff x="0" y="0"/>
          <a:chExt cx="0" cy="0"/>
        </a:xfrm>
      </p:grpSpPr>
      <p:grpSp>
        <p:nvGrpSpPr>
          <p:cNvPr id="74" name="Shape 74"/>
          <p:cNvGrpSpPr/>
          <p:nvPr/>
        </p:nvGrpSpPr>
        <p:grpSpPr>
          <a:xfrm>
            <a:off x="1107036" y="5558926"/>
            <a:ext cx="994315" cy="61102"/>
            <a:chOff x="4580560" y="2589003"/>
            <a:chExt cx="1064463" cy="25200"/>
          </a:xfrm>
        </p:grpSpPr>
        <p:sp>
          <p:nvSpPr>
            <p:cNvPr id="75" name="Shape 75"/>
            <p:cNvSpPr/>
            <p:nvPr/>
          </p:nvSpPr>
          <p:spPr>
            <a:xfrm rot="-5400000">
              <a:off x="5366324" y="2335503"/>
              <a:ext cx="25200" cy="532200"/>
            </a:xfrm>
            <a:prstGeom prst="rect">
              <a:avLst/>
            </a:prstGeom>
            <a:solidFill>
              <a:schemeClr val="lt1"/>
            </a:solidFill>
            <a:ln>
              <a:noFill/>
            </a:ln>
          </p:spPr>
          <p:txBody>
            <a:bodyPr anchorCtr="0" anchor="ctr" bIns="121900" lIns="121900" rIns="121900" wrap="square" tIns="121900">
              <a:noAutofit/>
            </a:bodyPr>
            <a:lstStyle/>
            <a:p>
              <a:pPr lvl="0">
                <a:spcBef>
                  <a:spcPts val="0"/>
                </a:spcBef>
                <a:buNone/>
              </a:pPr>
              <a:r>
                <a:t/>
              </a:r>
              <a:endParaRPr/>
            </a:p>
          </p:txBody>
        </p:sp>
        <p:sp>
          <p:nvSpPr>
            <p:cNvPr id="76" name="Shape 76"/>
            <p:cNvSpPr/>
            <p:nvPr/>
          </p:nvSpPr>
          <p:spPr>
            <a:xfrm rot="-5400000">
              <a:off x="4836310" y="2333253"/>
              <a:ext cx="25200" cy="536700"/>
            </a:xfrm>
            <a:prstGeom prst="rect">
              <a:avLst/>
            </a:prstGeom>
            <a:solidFill>
              <a:schemeClr val="lt1"/>
            </a:solidFill>
            <a:ln>
              <a:noFill/>
            </a:ln>
          </p:spPr>
          <p:txBody>
            <a:bodyPr anchorCtr="0" anchor="ctr" bIns="121900" lIns="121900" rIns="121900" wrap="square" tIns="121900">
              <a:noAutofit/>
            </a:bodyPr>
            <a:lstStyle/>
            <a:p>
              <a:pPr lvl="0">
                <a:spcBef>
                  <a:spcPts val="0"/>
                </a:spcBef>
                <a:buNone/>
              </a:pPr>
              <a:r>
                <a:t/>
              </a:r>
              <a:endParaRPr/>
            </a:p>
          </p:txBody>
        </p:sp>
      </p:grpSp>
      <p:sp>
        <p:nvSpPr>
          <p:cNvPr id="77" name="Shape 77"/>
          <p:cNvSpPr txBox="1"/>
          <p:nvPr>
            <p:ph type="title"/>
          </p:nvPr>
        </p:nvSpPr>
        <p:spPr>
          <a:xfrm>
            <a:off x="972600" y="978600"/>
            <a:ext cx="10251300" cy="1659600"/>
          </a:xfrm>
          <a:prstGeom prst="rect">
            <a:avLst/>
          </a:prstGeom>
        </p:spPr>
        <p:txBody>
          <a:bodyPr anchorCtr="0" anchor="t" bIns="121900" lIns="121900" rIns="121900" wrap="square" tIns="121900"/>
          <a:lstStyle>
            <a:lvl1pPr lvl="0">
              <a:spcBef>
                <a:spcPts val="0"/>
              </a:spcBef>
              <a:buClr>
                <a:schemeClr val="lt1"/>
              </a:buClr>
              <a:buSzPct val="100000"/>
              <a:defRPr sz="10700">
                <a:solidFill>
                  <a:schemeClr val="lt1"/>
                </a:solidFill>
              </a:defRPr>
            </a:lvl1pPr>
            <a:lvl2pPr lvl="1">
              <a:spcBef>
                <a:spcPts val="0"/>
              </a:spcBef>
              <a:buClr>
                <a:schemeClr val="lt1"/>
              </a:buClr>
              <a:buSzPct val="100000"/>
              <a:defRPr sz="10700">
                <a:solidFill>
                  <a:schemeClr val="lt1"/>
                </a:solidFill>
              </a:defRPr>
            </a:lvl2pPr>
            <a:lvl3pPr lvl="2">
              <a:spcBef>
                <a:spcPts val="0"/>
              </a:spcBef>
              <a:buClr>
                <a:schemeClr val="lt1"/>
              </a:buClr>
              <a:buSzPct val="100000"/>
              <a:defRPr sz="10700">
                <a:solidFill>
                  <a:schemeClr val="lt1"/>
                </a:solidFill>
              </a:defRPr>
            </a:lvl3pPr>
            <a:lvl4pPr lvl="3">
              <a:spcBef>
                <a:spcPts val="0"/>
              </a:spcBef>
              <a:buClr>
                <a:schemeClr val="lt1"/>
              </a:buClr>
              <a:buSzPct val="100000"/>
              <a:defRPr sz="10700">
                <a:solidFill>
                  <a:schemeClr val="lt1"/>
                </a:solidFill>
              </a:defRPr>
            </a:lvl4pPr>
            <a:lvl5pPr lvl="4">
              <a:spcBef>
                <a:spcPts val="0"/>
              </a:spcBef>
              <a:buClr>
                <a:schemeClr val="lt1"/>
              </a:buClr>
              <a:buSzPct val="100000"/>
              <a:defRPr sz="10700">
                <a:solidFill>
                  <a:schemeClr val="lt1"/>
                </a:solidFill>
              </a:defRPr>
            </a:lvl5pPr>
            <a:lvl6pPr lvl="5">
              <a:spcBef>
                <a:spcPts val="0"/>
              </a:spcBef>
              <a:buClr>
                <a:schemeClr val="lt1"/>
              </a:buClr>
              <a:buSzPct val="100000"/>
              <a:defRPr sz="10700">
                <a:solidFill>
                  <a:schemeClr val="lt1"/>
                </a:solidFill>
              </a:defRPr>
            </a:lvl6pPr>
            <a:lvl7pPr lvl="6">
              <a:spcBef>
                <a:spcPts val="0"/>
              </a:spcBef>
              <a:buClr>
                <a:schemeClr val="lt1"/>
              </a:buClr>
              <a:buSzPct val="100000"/>
              <a:defRPr sz="10700">
                <a:solidFill>
                  <a:schemeClr val="lt1"/>
                </a:solidFill>
              </a:defRPr>
            </a:lvl7pPr>
            <a:lvl8pPr lvl="7">
              <a:spcBef>
                <a:spcPts val="0"/>
              </a:spcBef>
              <a:buClr>
                <a:schemeClr val="lt1"/>
              </a:buClr>
              <a:buSzPct val="100000"/>
              <a:defRPr sz="10700">
                <a:solidFill>
                  <a:schemeClr val="lt1"/>
                </a:solidFill>
              </a:defRPr>
            </a:lvl8pPr>
            <a:lvl9pPr lvl="8">
              <a:spcBef>
                <a:spcPts val="0"/>
              </a:spcBef>
              <a:buClr>
                <a:schemeClr val="lt1"/>
              </a:buClr>
              <a:buSzPct val="100000"/>
              <a:defRPr sz="10700">
                <a:solidFill>
                  <a:schemeClr val="lt1"/>
                </a:solidFill>
              </a:defRPr>
            </a:lvl9pPr>
          </a:lstStyle>
          <a:p/>
        </p:txBody>
      </p:sp>
      <p:sp>
        <p:nvSpPr>
          <p:cNvPr id="78" name="Shape 78"/>
          <p:cNvSpPr txBox="1"/>
          <p:nvPr>
            <p:ph idx="1" type="body"/>
          </p:nvPr>
        </p:nvSpPr>
        <p:spPr>
          <a:xfrm>
            <a:off x="972600" y="3030517"/>
            <a:ext cx="10251300" cy="2107200"/>
          </a:xfrm>
          <a:prstGeom prst="rect">
            <a:avLst/>
          </a:prstGeom>
        </p:spPr>
        <p:txBody>
          <a:bodyPr anchorCtr="0" anchor="t" bIns="121900" lIns="121900" rIns="121900" wrap="square" tIns="12190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79" name="Shape 79"/>
          <p:cNvSpPr txBox="1"/>
          <p:nvPr>
            <p:ph idx="12" type="sldNum"/>
          </p:nvPr>
        </p:nvSpPr>
        <p:spPr>
          <a:xfrm>
            <a:off x="11381736" y="6333134"/>
            <a:ext cx="731700" cy="524700"/>
          </a:xfrm>
          <a:prstGeom prst="rect">
            <a:avLst/>
          </a:prstGeom>
        </p:spPr>
        <p:txBody>
          <a:bodyPr anchorCtr="0" anchor="ctr" bIns="121900" lIns="121900" rIns="121900" wrap="square" tIns="121900">
            <a:noAutofit/>
          </a:bodyPr>
          <a:lstStyle/>
          <a:p>
            <a:pPr lvl="0">
              <a:spcBef>
                <a:spcPts val="0"/>
              </a:spcBef>
              <a:buNone/>
            </a:pPr>
            <a:fld id="{00000000-1234-1234-1234-123412341234}" type="slidenum">
              <a:rPr lang="en-IN">
                <a:solidFill>
                  <a:schemeClr val="lt1"/>
                </a:solidFill>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80" name="Shape 80"/>
        <p:cNvGrpSpPr/>
        <p:nvPr/>
      </p:nvGrpSpPr>
      <p:grpSpPr>
        <a:xfrm>
          <a:off x="0" y="0"/>
          <a:ext cx="0" cy="0"/>
          <a:chOff x="0" y="0"/>
          <a:chExt cx="0" cy="0"/>
        </a:xfrm>
      </p:grpSpPr>
      <p:sp>
        <p:nvSpPr>
          <p:cNvPr id="81" name="Shape 81"/>
          <p:cNvSpPr txBox="1"/>
          <p:nvPr>
            <p:ph idx="12" type="sldNum"/>
          </p:nvPr>
        </p:nvSpPr>
        <p:spPr>
          <a:xfrm>
            <a:off x="11381736" y="6333134"/>
            <a:ext cx="731700" cy="524700"/>
          </a:xfrm>
          <a:prstGeom prst="rect">
            <a:avLst/>
          </a:prstGeom>
        </p:spPr>
        <p:txBody>
          <a:bodyPr anchorCtr="0" anchor="ctr" bIns="121900" lIns="121900" rIns="121900" wrap="square" tIns="121900">
            <a:noAutofit/>
          </a:bodyPr>
          <a:lstStyle/>
          <a:p>
            <a:pPr lvl="0">
              <a:spcBef>
                <a:spcPts val="0"/>
              </a:spcBef>
              <a:buNone/>
            </a:pPr>
            <a:fld id="{00000000-1234-1234-1234-123412341234}" type="slidenum">
              <a:rPr lang="en-IN"/>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obj">
  <p:cSld name="Title, Content">
    <p:spTree>
      <p:nvGrpSpPr>
        <p:cNvPr id="82" name="Shape 82"/>
        <p:cNvGrpSpPr/>
        <p:nvPr/>
      </p:nvGrpSpPr>
      <p:grpSpPr>
        <a:xfrm>
          <a:off x="0" y="0"/>
          <a:ext cx="0" cy="0"/>
          <a:chOff x="0" y="0"/>
          <a:chExt cx="0" cy="0"/>
        </a:xfrm>
      </p:grpSpPr>
      <p:sp>
        <p:nvSpPr>
          <p:cNvPr id="83" name="Shape 83"/>
          <p:cNvSpPr txBox="1"/>
          <p:nvPr>
            <p:ph type="title"/>
          </p:nvPr>
        </p:nvSpPr>
        <p:spPr>
          <a:xfrm>
            <a:off x="838079" y="365039"/>
            <a:ext cx="10515300" cy="1325100"/>
          </a:xfrm>
          <a:prstGeom prst="rect">
            <a:avLst/>
          </a:prstGeom>
          <a:noFill/>
          <a:ln>
            <a:noFill/>
          </a:ln>
        </p:spPr>
        <p:txBody>
          <a:bodyPr anchorCtr="0" anchor="ctr" bIns="121900" lIns="121900" rIns="121900" wrap="square" tIns="121900"/>
          <a:lstStyle>
            <a:lvl1pPr indent="0" lvl="0" marL="0" marR="0" rtl="0" algn="l">
              <a:spcBef>
                <a:spcPts val="0"/>
              </a:spcBef>
              <a:buNone/>
              <a:defRPr b="0" i="0" sz="1800" u="none" cap="none" strike="noStrike"/>
            </a:lvl1pPr>
            <a:lvl2pPr indent="0" lvl="1" marL="0" marR="0" rtl="0" algn="l">
              <a:spcBef>
                <a:spcPts val="0"/>
              </a:spcBef>
              <a:buNone/>
              <a:defRPr b="0" i="0" sz="1800" u="none" cap="none" strike="noStrike"/>
            </a:lvl2pPr>
            <a:lvl3pPr indent="0" lvl="2" marL="0" marR="0" rtl="0" algn="l">
              <a:spcBef>
                <a:spcPts val="0"/>
              </a:spcBef>
              <a:buNone/>
              <a:defRPr b="0" i="0" sz="1800" u="none" cap="none" strike="noStrike"/>
            </a:lvl3pPr>
            <a:lvl4pPr indent="0" lvl="3" marL="0" marR="0" rtl="0" algn="l">
              <a:spcBef>
                <a:spcPts val="0"/>
              </a:spcBef>
              <a:buNone/>
              <a:defRPr b="0" i="0" sz="1800" u="none" cap="none" strike="noStrike"/>
            </a:lvl4pPr>
            <a:lvl5pPr indent="0" lvl="4" marL="0" marR="0" rtl="0" algn="l">
              <a:spcBef>
                <a:spcPts val="0"/>
              </a:spcBef>
              <a:buNone/>
              <a:defRPr b="0" i="0" sz="1800" u="none" cap="none" strike="noStrike"/>
            </a:lvl5pPr>
            <a:lvl6pPr indent="0" lvl="5" marL="0" marR="0" rtl="0" algn="l">
              <a:spcBef>
                <a:spcPts val="0"/>
              </a:spcBef>
              <a:buNone/>
              <a:defRPr b="0" i="0" sz="1800" u="none" cap="none" strike="noStrike"/>
            </a:lvl6pPr>
            <a:lvl7pPr indent="0" lvl="6" marL="0" marR="0" rtl="0" algn="l">
              <a:spcBef>
                <a:spcPts val="0"/>
              </a:spcBef>
              <a:buNone/>
              <a:defRPr b="0" i="0" sz="1800" u="none" cap="none" strike="noStrike"/>
            </a:lvl7pPr>
            <a:lvl8pPr indent="0" lvl="7" marL="0" marR="0" rtl="0" algn="l">
              <a:spcBef>
                <a:spcPts val="0"/>
              </a:spcBef>
              <a:buNone/>
              <a:defRPr b="0" i="0" sz="1800" u="none" cap="none" strike="noStrike"/>
            </a:lvl8pPr>
            <a:lvl9pPr indent="0" lvl="8" marL="0" marR="0" rtl="0" algn="l">
              <a:spcBef>
                <a:spcPts val="0"/>
              </a:spcBef>
              <a:buNone/>
              <a:defRPr b="0" i="0" sz="1800" u="none" cap="none" strike="noStrike"/>
            </a:lvl9pPr>
          </a:lstStyle>
          <a:p/>
        </p:txBody>
      </p:sp>
      <p:sp>
        <p:nvSpPr>
          <p:cNvPr id="84" name="Shape 84"/>
          <p:cNvSpPr txBox="1"/>
          <p:nvPr>
            <p:ph idx="1" type="body"/>
          </p:nvPr>
        </p:nvSpPr>
        <p:spPr>
          <a:xfrm>
            <a:off x="838079" y="1825559"/>
            <a:ext cx="10515300" cy="4350900"/>
          </a:xfrm>
          <a:prstGeom prst="rect">
            <a:avLst/>
          </a:prstGeom>
          <a:noFill/>
          <a:ln>
            <a:noFill/>
          </a:ln>
        </p:spPr>
        <p:txBody>
          <a:bodyPr anchorCtr="0" anchor="t" bIns="121900" lIns="121900" rIns="121900" wrap="square" tIns="121900"/>
          <a:lstStyle>
            <a:lvl1pPr indent="0" lvl="0" marL="0" marR="0" rtl="0" algn="l">
              <a:spcBef>
                <a:spcPts val="0"/>
              </a:spcBef>
              <a:buNone/>
              <a:defRPr b="0" i="0" sz="1800" u="none" cap="none" strike="noStrike"/>
            </a:lvl1pPr>
            <a:lvl2pPr indent="0" lvl="1" marL="457200" marR="0" rtl="0" algn="l">
              <a:spcBef>
                <a:spcPts val="0"/>
              </a:spcBef>
              <a:buNone/>
              <a:defRPr b="0" i="0" sz="1800" u="none" cap="none" strike="noStrike"/>
            </a:lvl2pPr>
            <a:lvl3pPr indent="0" lvl="2" marL="914400" marR="0" rtl="0" algn="l">
              <a:spcBef>
                <a:spcPts val="0"/>
              </a:spcBef>
              <a:buNone/>
              <a:defRPr b="0" i="0" sz="1800" u="none" cap="none" strike="noStrike"/>
            </a:lvl3pPr>
            <a:lvl4pPr indent="0" lvl="3" marL="1371600" marR="0" rtl="0" algn="l">
              <a:spcBef>
                <a:spcPts val="0"/>
              </a:spcBef>
              <a:buNone/>
              <a:defRPr b="0" i="0" sz="1800" u="none" cap="none" strike="noStrike"/>
            </a:lvl4pPr>
            <a:lvl5pPr indent="0" lvl="4" marL="1828800" marR="0" rtl="0" algn="l">
              <a:spcBef>
                <a:spcPts val="0"/>
              </a:spcBef>
              <a:buNone/>
              <a:defRPr b="0" i="0" sz="1800" u="none" cap="none" strike="noStrike"/>
            </a:lvl5pPr>
            <a:lvl6pPr indent="0" lvl="5" marL="2286000" marR="0" rtl="0" algn="l">
              <a:spcBef>
                <a:spcPts val="0"/>
              </a:spcBef>
              <a:buNone/>
              <a:defRPr b="0" i="0" sz="1800" u="none" cap="none" strike="noStrike"/>
            </a:lvl6pPr>
            <a:lvl7pPr indent="0" lvl="6" marL="2743200" marR="0" rtl="0" algn="l">
              <a:spcBef>
                <a:spcPts val="0"/>
              </a:spcBef>
              <a:buNone/>
              <a:defRPr b="0" i="0" sz="1800" u="none" cap="none" strike="noStrike"/>
            </a:lvl7pPr>
            <a:lvl8pPr indent="0" lvl="7" marL="3200400" marR="0" rtl="0" algn="l">
              <a:spcBef>
                <a:spcPts val="0"/>
              </a:spcBef>
              <a:buNone/>
              <a:defRPr b="0" i="0" sz="1800" u="none" cap="none" strike="noStrike"/>
            </a:lvl8pPr>
            <a:lvl9pPr indent="0" lvl="8" marL="3657600" marR="0" rtl="0" algn="l">
              <a:spcBef>
                <a:spcPts val="0"/>
              </a:spcBef>
              <a:buNone/>
              <a:defRPr b="0" i="0" sz="1800" u="none" cap="none" strike="noStrike"/>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Slide">
    <p:spTree>
      <p:nvGrpSpPr>
        <p:cNvPr id="85" name="Shape 85"/>
        <p:cNvGrpSpPr/>
        <p:nvPr/>
      </p:nvGrpSpPr>
      <p:grpSpPr>
        <a:xfrm>
          <a:off x="0" y="0"/>
          <a:ext cx="0" cy="0"/>
          <a:chOff x="0" y="0"/>
          <a:chExt cx="0" cy="0"/>
        </a:xfrm>
      </p:grpSpPr>
      <p:sp>
        <p:nvSpPr>
          <p:cNvPr id="86" name="Shape 86"/>
          <p:cNvSpPr txBox="1"/>
          <p:nvPr>
            <p:ph type="title"/>
          </p:nvPr>
        </p:nvSpPr>
        <p:spPr>
          <a:xfrm>
            <a:off x="838079" y="365039"/>
            <a:ext cx="10515300" cy="1325100"/>
          </a:xfrm>
          <a:prstGeom prst="rect">
            <a:avLst/>
          </a:prstGeom>
          <a:noFill/>
          <a:ln>
            <a:noFill/>
          </a:ln>
        </p:spPr>
        <p:txBody>
          <a:bodyPr anchorCtr="0" anchor="ctr" bIns="121900" lIns="121900" rIns="121900" wrap="square" tIns="121900"/>
          <a:lstStyle>
            <a:lvl1pPr indent="0" lvl="0" marL="0" marR="0" rtl="0" algn="l">
              <a:spcBef>
                <a:spcPts val="0"/>
              </a:spcBef>
              <a:buNone/>
              <a:defRPr b="0" i="0" sz="1800" u="none" cap="none" strike="noStrike"/>
            </a:lvl1pPr>
            <a:lvl2pPr indent="0" lvl="1" marL="0" marR="0" rtl="0" algn="l">
              <a:spcBef>
                <a:spcPts val="0"/>
              </a:spcBef>
              <a:buNone/>
              <a:defRPr b="0" i="0" sz="1800" u="none" cap="none" strike="noStrike"/>
            </a:lvl2pPr>
            <a:lvl3pPr indent="0" lvl="2" marL="0" marR="0" rtl="0" algn="l">
              <a:spcBef>
                <a:spcPts val="0"/>
              </a:spcBef>
              <a:buNone/>
              <a:defRPr b="0" i="0" sz="1800" u="none" cap="none" strike="noStrike"/>
            </a:lvl3pPr>
            <a:lvl4pPr indent="0" lvl="3" marL="0" marR="0" rtl="0" algn="l">
              <a:spcBef>
                <a:spcPts val="0"/>
              </a:spcBef>
              <a:buNone/>
              <a:defRPr b="0" i="0" sz="1800" u="none" cap="none" strike="noStrike"/>
            </a:lvl4pPr>
            <a:lvl5pPr indent="0" lvl="4" marL="0" marR="0" rtl="0" algn="l">
              <a:spcBef>
                <a:spcPts val="0"/>
              </a:spcBef>
              <a:buNone/>
              <a:defRPr b="0" i="0" sz="1800" u="none" cap="none" strike="noStrike"/>
            </a:lvl5pPr>
            <a:lvl6pPr indent="0" lvl="5" marL="0" marR="0" rtl="0" algn="l">
              <a:spcBef>
                <a:spcPts val="0"/>
              </a:spcBef>
              <a:buNone/>
              <a:defRPr b="0" i="0" sz="1800" u="none" cap="none" strike="noStrike"/>
            </a:lvl6pPr>
            <a:lvl7pPr indent="0" lvl="6" marL="0" marR="0" rtl="0" algn="l">
              <a:spcBef>
                <a:spcPts val="0"/>
              </a:spcBef>
              <a:buNone/>
              <a:defRPr b="0" i="0" sz="1800" u="none" cap="none" strike="noStrike"/>
            </a:lvl7pPr>
            <a:lvl8pPr indent="0" lvl="7" marL="0" marR="0" rtl="0" algn="l">
              <a:spcBef>
                <a:spcPts val="0"/>
              </a:spcBef>
              <a:buNone/>
              <a:defRPr b="0" i="0" sz="1800" u="none" cap="none" strike="noStrike"/>
            </a:lvl8pPr>
            <a:lvl9pPr indent="0" lvl="8" marL="0" marR="0" rtl="0" algn="l">
              <a:spcBef>
                <a:spcPts val="0"/>
              </a:spcBef>
              <a:buNone/>
              <a:defRPr b="0" i="0" sz="1800" u="none" cap="none" strike="noStrike"/>
            </a:lvl9pPr>
          </a:lstStyle>
          <a:p/>
        </p:txBody>
      </p:sp>
      <p:sp>
        <p:nvSpPr>
          <p:cNvPr id="87" name="Shape 87"/>
          <p:cNvSpPr txBox="1"/>
          <p:nvPr>
            <p:ph idx="1" type="subTitle"/>
          </p:nvPr>
        </p:nvSpPr>
        <p:spPr>
          <a:xfrm>
            <a:off x="838079" y="1825559"/>
            <a:ext cx="10515300" cy="4350900"/>
          </a:xfrm>
          <a:prstGeom prst="rect">
            <a:avLst/>
          </a:prstGeom>
          <a:noFill/>
          <a:ln>
            <a:noFill/>
          </a:ln>
        </p:spPr>
        <p:txBody>
          <a:bodyPr anchorCtr="0" anchor="ctr" bIns="121900" lIns="121900" rIns="121900" wrap="square" tIns="121900"/>
          <a:lstStyle>
            <a:lvl1pPr indent="0" lvl="0" marL="0" marR="0" rtl="0" algn="l">
              <a:spcBef>
                <a:spcPts val="0"/>
              </a:spcBef>
              <a:buNone/>
              <a:defRPr b="0" i="0" sz="1800" u="none" cap="none" strike="noStrike"/>
            </a:lvl1pPr>
            <a:lvl2pPr indent="0" lvl="1" marL="457200" marR="0" rtl="0" algn="l">
              <a:spcBef>
                <a:spcPts val="0"/>
              </a:spcBef>
              <a:buNone/>
              <a:defRPr b="0" i="0" sz="1800" u="none" cap="none" strike="noStrike"/>
            </a:lvl2pPr>
            <a:lvl3pPr indent="0" lvl="2" marL="914400" marR="0" rtl="0" algn="l">
              <a:spcBef>
                <a:spcPts val="0"/>
              </a:spcBef>
              <a:buNone/>
              <a:defRPr b="0" i="0" sz="1800" u="none" cap="none" strike="noStrike"/>
            </a:lvl3pPr>
            <a:lvl4pPr indent="0" lvl="3" marL="1371600" marR="0" rtl="0" algn="l">
              <a:spcBef>
                <a:spcPts val="0"/>
              </a:spcBef>
              <a:buNone/>
              <a:defRPr b="0" i="0" sz="1800" u="none" cap="none" strike="noStrike"/>
            </a:lvl4pPr>
            <a:lvl5pPr indent="0" lvl="4" marL="1828800" marR="0" rtl="0" algn="l">
              <a:spcBef>
                <a:spcPts val="0"/>
              </a:spcBef>
              <a:buNone/>
              <a:defRPr b="0" i="0" sz="1800" u="none" cap="none" strike="noStrike"/>
            </a:lvl5pPr>
            <a:lvl6pPr indent="0" lvl="5" marL="2286000" marR="0" rtl="0" algn="l">
              <a:spcBef>
                <a:spcPts val="0"/>
              </a:spcBef>
              <a:buNone/>
              <a:defRPr b="0" i="0" sz="1800" u="none" cap="none" strike="noStrike"/>
            </a:lvl6pPr>
            <a:lvl7pPr indent="0" lvl="6" marL="2743200" marR="0" rtl="0" algn="l">
              <a:spcBef>
                <a:spcPts val="0"/>
              </a:spcBef>
              <a:buNone/>
              <a:defRPr b="0" i="0" sz="1800" u="none" cap="none" strike="noStrike"/>
            </a:lvl7pPr>
            <a:lvl8pPr indent="0" lvl="7" marL="3200400" marR="0" rtl="0" algn="l">
              <a:spcBef>
                <a:spcPts val="0"/>
              </a:spcBef>
              <a:buNone/>
              <a:defRPr b="0" i="0" sz="1800" u="none" cap="none" strike="noStrike"/>
            </a:lvl8pPr>
            <a:lvl9pPr indent="0" lvl="8" marL="3657600" marR="0" rtl="0" algn="l">
              <a:spcBef>
                <a:spcPts val="0"/>
              </a:spcBef>
              <a:buNone/>
              <a:defRPr b="0" i="0" sz="1800" u="none" cap="none" strike="noStrike"/>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Obj">
  <p:cSld name="Title, 2 Content">
    <p:spTree>
      <p:nvGrpSpPr>
        <p:cNvPr id="88" name="Shape 88"/>
        <p:cNvGrpSpPr/>
        <p:nvPr/>
      </p:nvGrpSpPr>
      <p:grpSpPr>
        <a:xfrm>
          <a:off x="0" y="0"/>
          <a:ext cx="0" cy="0"/>
          <a:chOff x="0" y="0"/>
          <a:chExt cx="0" cy="0"/>
        </a:xfrm>
      </p:grpSpPr>
      <p:sp>
        <p:nvSpPr>
          <p:cNvPr id="89" name="Shape 89"/>
          <p:cNvSpPr txBox="1"/>
          <p:nvPr>
            <p:ph type="title"/>
          </p:nvPr>
        </p:nvSpPr>
        <p:spPr>
          <a:xfrm>
            <a:off x="838079" y="365039"/>
            <a:ext cx="10515300" cy="1325100"/>
          </a:xfrm>
          <a:prstGeom prst="rect">
            <a:avLst/>
          </a:prstGeom>
          <a:noFill/>
          <a:ln>
            <a:noFill/>
          </a:ln>
        </p:spPr>
        <p:txBody>
          <a:bodyPr anchorCtr="0" anchor="ctr" bIns="121900" lIns="121900" rIns="121900" wrap="square" tIns="121900"/>
          <a:lstStyle>
            <a:lvl1pPr indent="0" lvl="0" marL="0" marR="0" rtl="0" algn="l">
              <a:spcBef>
                <a:spcPts val="0"/>
              </a:spcBef>
              <a:buNone/>
              <a:defRPr b="0" i="0" sz="1800" u="none" cap="none" strike="noStrike"/>
            </a:lvl1pPr>
            <a:lvl2pPr indent="0" lvl="1" marL="0" marR="0" rtl="0" algn="l">
              <a:spcBef>
                <a:spcPts val="0"/>
              </a:spcBef>
              <a:buNone/>
              <a:defRPr b="0" i="0" sz="1800" u="none" cap="none" strike="noStrike"/>
            </a:lvl2pPr>
            <a:lvl3pPr indent="0" lvl="2" marL="0" marR="0" rtl="0" algn="l">
              <a:spcBef>
                <a:spcPts val="0"/>
              </a:spcBef>
              <a:buNone/>
              <a:defRPr b="0" i="0" sz="1800" u="none" cap="none" strike="noStrike"/>
            </a:lvl3pPr>
            <a:lvl4pPr indent="0" lvl="3" marL="0" marR="0" rtl="0" algn="l">
              <a:spcBef>
                <a:spcPts val="0"/>
              </a:spcBef>
              <a:buNone/>
              <a:defRPr b="0" i="0" sz="1800" u="none" cap="none" strike="noStrike"/>
            </a:lvl4pPr>
            <a:lvl5pPr indent="0" lvl="4" marL="0" marR="0" rtl="0" algn="l">
              <a:spcBef>
                <a:spcPts val="0"/>
              </a:spcBef>
              <a:buNone/>
              <a:defRPr b="0" i="0" sz="1800" u="none" cap="none" strike="noStrike"/>
            </a:lvl5pPr>
            <a:lvl6pPr indent="0" lvl="5" marL="0" marR="0" rtl="0" algn="l">
              <a:spcBef>
                <a:spcPts val="0"/>
              </a:spcBef>
              <a:buNone/>
              <a:defRPr b="0" i="0" sz="1800" u="none" cap="none" strike="noStrike"/>
            </a:lvl6pPr>
            <a:lvl7pPr indent="0" lvl="6" marL="0" marR="0" rtl="0" algn="l">
              <a:spcBef>
                <a:spcPts val="0"/>
              </a:spcBef>
              <a:buNone/>
              <a:defRPr b="0" i="0" sz="1800" u="none" cap="none" strike="noStrike"/>
            </a:lvl7pPr>
            <a:lvl8pPr indent="0" lvl="7" marL="0" marR="0" rtl="0" algn="l">
              <a:spcBef>
                <a:spcPts val="0"/>
              </a:spcBef>
              <a:buNone/>
              <a:defRPr b="0" i="0" sz="1800" u="none" cap="none" strike="noStrike"/>
            </a:lvl8pPr>
            <a:lvl9pPr indent="0" lvl="8" marL="0" marR="0" rtl="0" algn="l">
              <a:spcBef>
                <a:spcPts val="0"/>
              </a:spcBef>
              <a:buNone/>
              <a:defRPr b="0" i="0" sz="1800" u="none" cap="none" strike="noStrike"/>
            </a:lvl9pPr>
          </a:lstStyle>
          <a:p/>
        </p:txBody>
      </p:sp>
      <p:sp>
        <p:nvSpPr>
          <p:cNvPr id="90" name="Shape 90"/>
          <p:cNvSpPr txBox="1"/>
          <p:nvPr>
            <p:ph idx="1" type="body"/>
          </p:nvPr>
        </p:nvSpPr>
        <p:spPr>
          <a:xfrm>
            <a:off x="838079" y="1825559"/>
            <a:ext cx="5131200" cy="4350900"/>
          </a:xfrm>
          <a:prstGeom prst="rect">
            <a:avLst/>
          </a:prstGeom>
          <a:noFill/>
          <a:ln>
            <a:noFill/>
          </a:ln>
        </p:spPr>
        <p:txBody>
          <a:bodyPr anchorCtr="0" anchor="t" bIns="121900" lIns="121900" rIns="121900" wrap="square" tIns="121900"/>
          <a:lstStyle>
            <a:lvl1pPr indent="0" lvl="0" marL="0" marR="0" rtl="0" algn="l">
              <a:spcBef>
                <a:spcPts val="0"/>
              </a:spcBef>
              <a:buNone/>
              <a:defRPr b="0" i="0" sz="1800" u="none" cap="none" strike="noStrike"/>
            </a:lvl1pPr>
            <a:lvl2pPr indent="0" lvl="1" marL="457200" marR="0" rtl="0" algn="l">
              <a:spcBef>
                <a:spcPts val="0"/>
              </a:spcBef>
              <a:buNone/>
              <a:defRPr b="0" i="0" sz="1800" u="none" cap="none" strike="noStrike"/>
            </a:lvl2pPr>
            <a:lvl3pPr indent="0" lvl="2" marL="914400" marR="0" rtl="0" algn="l">
              <a:spcBef>
                <a:spcPts val="0"/>
              </a:spcBef>
              <a:buNone/>
              <a:defRPr b="0" i="0" sz="1800" u="none" cap="none" strike="noStrike"/>
            </a:lvl3pPr>
            <a:lvl4pPr indent="0" lvl="3" marL="1371600" marR="0" rtl="0" algn="l">
              <a:spcBef>
                <a:spcPts val="0"/>
              </a:spcBef>
              <a:buNone/>
              <a:defRPr b="0" i="0" sz="1800" u="none" cap="none" strike="noStrike"/>
            </a:lvl4pPr>
            <a:lvl5pPr indent="0" lvl="4" marL="1828800" marR="0" rtl="0" algn="l">
              <a:spcBef>
                <a:spcPts val="0"/>
              </a:spcBef>
              <a:buNone/>
              <a:defRPr b="0" i="0" sz="1800" u="none" cap="none" strike="noStrike"/>
            </a:lvl5pPr>
            <a:lvl6pPr indent="0" lvl="5" marL="2286000" marR="0" rtl="0" algn="l">
              <a:spcBef>
                <a:spcPts val="0"/>
              </a:spcBef>
              <a:buNone/>
              <a:defRPr b="0" i="0" sz="1800" u="none" cap="none" strike="noStrike"/>
            </a:lvl6pPr>
            <a:lvl7pPr indent="0" lvl="6" marL="2743200" marR="0" rtl="0" algn="l">
              <a:spcBef>
                <a:spcPts val="0"/>
              </a:spcBef>
              <a:buNone/>
              <a:defRPr b="0" i="0" sz="1800" u="none" cap="none" strike="noStrike"/>
            </a:lvl7pPr>
            <a:lvl8pPr indent="0" lvl="7" marL="3200400" marR="0" rtl="0" algn="l">
              <a:spcBef>
                <a:spcPts val="0"/>
              </a:spcBef>
              <a:buNone/>
              <a:defRPr b="0" i="0" sz="1800" u="none" cap="none" strike="noStrike"/>
            </a:lvl8pPr>
            <a:lvl9pPr indent="0" lvl="8" marL="3657600" marR="0" rtl="0" algn="l">
              <a:spcBef>
                <a:spcPts val="0"/>
              </a:spcBef>
              <a:buNone/>
              <a:defRPr b="0" i="0" sz="1800" u="none" cap="none" strike="noStrike"/>
            </a:lvl9pPr>
          </a:lstStyle>
          <a:p/>
        </p:txBody>
      </p:sp>
      <p:sp>
        <p:nvSpPr>
          <p:cNvPr id="91" name="Shape 91"/>
          <p:cNvSpPr txBox="1"/>
          <p:nvPr>
            <p:ph idx="2" type="body"/>
          </p:nvPr>
        </p:nvSpPr>
        <p:spPr>
          <a:xfrm>
            <a:off x="6226200" y="1825559"/>
            <a:ext cx="5131200" cy="4350900"/>
          </a:xfrm>
          <a:prstGeom prst="rect">
            <a:avLst/>
          </a:prstGeom>
          <a:noFill/>
          <a:ln>
            <a:noFill/>
          </a:ln>
        </p:spPr>
        <p:txBody>
          <a:bodyPr anchorCtr="0" anchor="t" bIns="121900" lIns="121900" rIns="121900" wrap="square" tIns="121900"/>
          <a:lstStyle>
            <a:lvl1pPr indent="0" lvl="0" marL="0" marR="0" rtl="0" algn="l">
              <a:spcBef>
                <a:spcPts val="0"/>
              </a:spcBef>
              <a:buNone/>
              <a:defRPr b="0" i="0" sz="1800" u="none" cap="none" strike="noStrike"/>
            </a:lvl1pPr>
            <a:lvl2pPr indent="0" lvl="1" marL="457200" marR="0" rtl="0" algn="l">
              <a:spcBef>
                <a:spcPts val="0"/>
              </a:spcBef>
              <a:buNone/>
              <a:defRPr b="0" i="0" sz="1800" u="none" cap="none" strike="noStrike"/>
            </a:lvl2pPr>
            <a:lvl3pPr indent="0" lvl="2" marL="914400" marR="0" rtl="0" algn="l">
              <a:spcBef>
                <a:spcPts val="0"/>
              </a:spcBef>
              <a:buNone/>
              <a:defRPr b="0" i="0" sz="1800" u="none" cap="none" strike="noStrike"/>
            </a:lvl3pPr>
            <a:lvl4pPr indent="0" lvl="3" marL="1371600" marR="0" rtl="0" algn="l">
              <a:spcBef>
                <a:spcPts val="0"/>
              </a:spcBef>
              <a:buNone/>
              <a:defRPr b="0" i="0" sz="1800" u="none" cap="none" strike="noStrike"/>
            </a:lvl4pPr>
            <a:lvl5pPr indent="0" lvl="4" marL="1828800" marR="0" rtl="0" algn="l">
              <a:spcBef>
                <a:spcPts val="0"/>
              </a:spcBef>
              <a:buNone/>
              <a:defRPr b="0" i="0" sz="1800" u="none" cap="none" strike="noStrike"/>
            </a:lvl5pPr>
            <a:lvl6pPr indent="0" lvl="5" marL="2286000" marR="0" rtl="0" algn="l">
              <a:spcBef>
                <a:spcPts val="0"/>
              </a:spcBef>
              <a:buNone/>
              <a:defRPr b="0" i="0" sz="1800" u="none" cap="none" strike="noStrike"/>
            </a:lvl6pPr>
            <a:lvl7pPr indent="0" lvl="6" marL="2743200" marR="0" rtl="0" algn="l">
              <a:spcBef>
                <a:spcPts val="0"/>
              </a:spcBef>
              <a:buNone/>
              <a:defRPr b="0" i="0" sz="1800" u="none" cap="none" strike="noStrike"/>
            </a:lvl7pPr>
            <a:lvl8pPr indent="0" lvl="7" marL="3200400" marR="0" rtl="0" algn="l">
              <a:spcBef>
                <a:spcPts val="0"/>
              </a:spcBef>
              <a:buNone/>
              <a:defRPr b="0" i="0" sz="1800" u="none" cap="none" strike="noStrike"/>
            </a:lvl8pPr>
            <a:lvl9pPr indent="0" lvl="8" marL="3657600" marR="0" rtl="0" algn="l">
              <a:spcBef>
                <a:spcPts val="0"/>
              </a:spcBef>
              <a:buNone/>
              <a:defRPr b="0" i="0" sz="1800" u="none" cap="none" strike="noStrike"/>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Slide 1">
    <p:spTree>
      <p:nvGrpSpPr>
        <p:cNvPr id="92" name="Shape 92"/>
        <p:cNvGrpSpPr/>
        <p:nvPr/>
      </p:nvGrpSpPr>
      <p:grpSpPr>
        <a:xfrm>
          <a:off x="0" y="0"/>
          <a:ext cx="0" cy="0"/>
          <a:chOff x="0" y="0"/>
          <a:chExt cx="0" cy="0"/>
        </a:xfrm>
      </p:grpSpPr>
      <p:sp>
        <p:nvSpPr>
          <p:cNvPr id="93" name="Shape 93"/>
          <p:cNvSpPr txBox="1"/>
          <p:nvPr>
            <p:ph type="title"/>
          </p:nvPr>
        </p:nvSpPr>
        <p:spPr>
          <a:xfrm>
            <a:off x="838079" y="365039"/>
            <a:ext cx="10515300" cy="1325100"/>
          </a:xfrm>
          <a:prstGeom prst="rect">
            <a:avLst/>
          </a:prstGeom>
          <a:noFill/>
          <a:ln>
            <a:noFill/>
          </a:ln>
        </p:spPr>
        <p:txBody>
          <a:bodyPr anchorCtr="0" anchor="ctr" bIns="121900" lIns="121900" rIns="121900" wrap="square" tIns="121900"/>
          <a:lstStyle>
            <a:lvl1pPr indent="0" lvl="0" marL="0" marR="0" rtl="0" algn="l">
              <a:spcBef>
                <a:spcPts val="0"/>
              </a:spcBef>
              <a:buNone/>
              <a:defRPr b="0" i="0" sz="1800" u="none" cap="none" strike="noStrike"/>
            </a:lvl1pPr>
            <a:lvl2pPr indent="0" lvl="1" marL="0" marR="0" rtl="0" algn="l">
              <a:spcBef>
                <a:spcPts val="0"/>
              </a:spcBef>
              <a:buNone/>
              <a:defRPr b="0" i="0" sz="1800" u="none" cap="none" strike="noStrike"/>
            </a:lvl2pPr>
            <a:lvl3pPr indent="0" lvl="2" marL="0" marR="0" rtl="0" algn="l">
              <a:spcBef>
                <a:spcPts val="0"/>
              </a:spcBef>
              <a:buNone/>
              <a:defRPr b="0" i="0" sz="1800" u="none" cap="none" strike="noStrike"/>
            </a:lvl3pPr>
            <a:lvl4pPr indent="0" lvl="3" marL="0" marR="0" rtl="0" algn="l">
              <a:spcBef>
                <a:spcPts val="0"/>
              </a:spcBef>
              <a:buNone/>
              <a:defRPr b="0" i="0" sz="1800" u="none" cap="none" strike="noStrike"/>
            </a:lvl4pPr>
            <a:lvl5pPr indent="0" lvl="4" marL="0" marR="0" rtl="0" algn="l">
              <a:spcBef>
                <a:spcPts val="0"/>
              </a:spcBef>
              <a:buNone/>
              <a:defRPr b="0" i="0" sz="1800" u="none" cap="none" strike="noStrike"/>
            </a:lvl5pPr>
            <a:lvl6pPr indent="0" lvl="5" marL="0" marR="0" rtl="0" algn="l">
              <a:spcBef>
                <a:spcPts val="0"/>
              </a:spcBef>
              <a:buNone/>
              <a:defRPr b="0" i="0" sz="1800" u="none" cap="none" strike="noStrike"/>
            </a:lvl6pPr>
            <a:lvl7pPr indent="0" lvl="6" marL="0" marR="0" rtl="0" algn="l">
              <a:spcBef>
                <a:spcPts val="0"/>
              </a:spcBef>
              <a:buNone/>
              <a:defRPr b="0" i="0" sz="1800" u="none" cap="none" strike="noStrike"/>
            </a:lvl7pPr>
            <a:lvl8pPr indent="0" lvl="7" marL="0" marR="0" rtl="0" algn="l">
              <a:spcBef>
                <a:spcPts val="0"/>
              </a:spcBef>
              <a:buNone/>
              <a:defRPr b="0" i="0" sz="1800" u="none" cap="none" strike="noStrike"/>
            </a:lvl8pPr>
            <a:lvl9pPr indent="0" lvl="8" marL="0" marR="0" rtl="0" algn="l">
              <a:spcBef>
                <a:spcPts val="0"/>
              </a:spcBef>
              <a:buNone/>
              <a:defRPr b="0" i="0" sz="1800" u="none" cap="none" strike="noStrike"/>
            </a:lvl9pPr>
          </a:lstStyle>
          <a:p/>
        </p:txBody>
      </p:sp>
      <p:sp>
        <p:nvSpPr>
          <p:cNvPr id="94" name="Shape 94"/>
          <p:cNvSpPr txBox="1"/>
          <p:nvPr>
            <p:ph idx="1" type="subTitle"/>
          </p:nvPr>
        </p:nvSpPr>
        <p:spPr>
          <a:xfrm>
            <a:off x="838079" y="1825559"/>
            <a:ext cx="10515300" cy="4350900"/>
          </a:xfrm>
          <a:prstGeom prst="rect">
            <a:avLst/>
          </a:prstGeom>
          <a:noFill/>
          <a:ln>
            <a:noFill/>
          </a:ln>
        </p:spPr>
        <p:txBody>
          <a:bodyPr anchorCtr="0" anchor="ctr" bIns="121900" lIns="121900" rIns="121900" wrap="square" tIns="121900"/>
          <a:lstStyle>
            <a:lvl1pPr indent="0" lvl="0" marL="0" marR="0" rtl="0" algn="l">
              <a:spcBef>
                <a:spcPts val="0"/>
              </a:spcBef>
              <a:buNone/>
              <a:defRPr b="0" i="0" sz="1800" u="none" cap="none" strike="noStrike"/>
            </a:lvl1pPr>
            <a:lvl2pPr indent="0" lvl="1" marL="457200" marR="0" rtl="0" algn="l">
              <a:spcBef>
                <a:spcPts val="0"/>
              </a:spcBef>
              <a:buNone/>
              <a:defRPr b="0" i="0" sz="1800" u="none" cap="none" strike="noStrike"/>
            </a:lvl2pPr>
            <a:lvl3pPr indent="0" lvl="2" marL="914400" marR="0" rtl="0" algn="l">
              <a:spcBef>
                <a:spcPts val="0"/>
              </a:spcBef>
              <a:buNone/>
              <a:defRPr b="0" i="0" sz="1800" u="none" cap="none" strike="noStrike"/>
            </a:lvl3pPr>
            <a:lvl4pPr indent="0" lvl="3" marL="1371600" marR="0" rtl="0" algn="l">
              <a:spcBef>
                <a:spcPts val="0"/>
              </a:spcBef>
              <a:buNone/>
              <a:defRPr b="0" i="0" sz="1800" u="none" cap="none" strike="noStrike"/>
            </a:lvl4pPr>
            <a:lvl5pPr indent="0" lvl="4" marL="1828800" marR="0" rtl="0" algn="l">
              <a:spcBef>
                <a:spcPts val="0"/>
              </a:spcBef>
              <a:buNone/>
              <a:defRPr b="0" i="0" sz="1800" u="none" cap="none" strike="noStrike"/>
            </a:lvl5pPr>
            <a:lvl6pPr indent="0" lvl="5" marL="2286000" marR="0" rtl="0" algn="l">
              <a:spcBef>
                <a:spcPts val="0"/>
              </a:spcBef>
              <a:buNone/>
              <a:defRPr b="0" i="0" sz="1800" u="none" cap="none" strike="noStrike"/>
            </a:lvl6pPr>
            <a:lvl7pPr indent="0" lvl="6" marL="2743200" marR="0" rtl="0" algn="l">
              <a:spcBef>
                <a:spcPts val="0"/>
              </a:spcBef>
              <a:buNone/>
              <a:defRPr b="0" i="0" sz="1800" u="none" cap="none" strike="noStrike"/>
            </a:lvl7pPr>
            <a:lvl8pPr indent="0" lvl="7" marL="3200400" marR="0" rtl="0" algn="l">
              <a:spcBef>
                <a:spcPts val="0"/>
              </a:spcBef>
              <a:buNone/>
              <a:defRPr b="0" i="0" sz="1800" u="none" cap="none" strike="noStrike"/>
            </a:lvl8pPr>
            <a:lvl9pPr indent="0" lvl="8" marL="3657600" marR="0" rtl="0" algn="l">
              <a:spcBef>
                <a:spcPts val="0"/>
              </a:spcBef>
              <a:buNone/>
              <a:defRPr b="0" i="0" sz="1800" u="none" cap="none" strike="noStrike"/>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bg>
      <p:bgPr>
        <a:solidFill>
          <a:schemeClr val="dk1"/>
        </a:solidFill>
      </p:bgPr>
    </p:bg>
    <p:spTree>
      <p:nvGrpSpPr>
        <p:cNvPr id="17" name="Shape 17"/>
        <p:cNvGrpSpPr/>
        <p:nvPr/>
      </p:nvGrpSpPr>
      <p:grpSpPr>
        <a:xfrm>
          <a:off x="0" y="0"/>
          <a:ext cx="0" cy="0"/>
          <a:chOff x="0" y="0"/>
          <a:chExt cx="0" cy="0"/>
        </a:xfrm>
      </p:grpSpPr>
      <p:grpSp>
        <p:nvGrpSpPr>
          <p:cNvPr id="18" name="Shape 18"/>
          <p:cNvGrpSpPr/>
          <p:nvPr/>
        </p:nvGrpSpPr>
        <p:grpSpPr>
          <a:xfrm>
            <a:off x="1107036" y="1588427"/>
            <a:ext cx="994315" cy="61102"/>
            <a:chOff x="4580560" y="2589003"/>
            <a:chExt cx="1064463" cy="25200"/>
          </a:xfrm>
        </p:grpSpPr>
        <p:sp>
          <p:nvSpPr>
            <p:cNvPr id="19" name="Shape 19"/>
            <p:cNvSpPr/>
            <p:nvPr/>
          </p:nvSpPr>
          <p:spPr>
            <a:xfrm rot="-5400000">
              <a:off x="5366324" y="2335503"/>
              <a:ext cx="25200" cy="532200"/>
            </a:xfrm>
            <a:prstGeom prst="rect">
              <a:avLst/>
            </a:prstGeom>
            <a:solidFill>
              <a:schemeClr val="lt1"/>
            </a:solidFill>
            <a:ln>
              <a:noFill/>
            </a:ln>
          </p:spPr>
          <p:txBody>
            <a:bodyPr anchorCtr="0" anchor="ctr" bIns="121900" lIns="121900" rIns="121900" wrap="square" tIns="121900">
              <a:noAutofit/>
            </a:bodyPr>
            <a:lstStyle/>
            <a:p>
              <a:pPr lvl="0">
                <a:spcBef>
                  <a:spcPts val="0"/>
                </a:spcBef>
                <a:buNone/>
              </a:pPr>
              <a:r>
                <a:t/>
              </a:r>
              <a:endParaRPr/>
            </a:p>
          </p:txBody>
        </p:sp>
        <p:sp>
          <p:nvSpPr>
            <p:cNvPr id="20" name="Shape 20"/>
            <p:cNvSpPr/>
            <p:nvPr/>
          </p:nvSpPr>
          <p:spPr>
            <a:xfrm rot="-5400000">
              <a:off x="4836310" y="2333253"/>
              <a:ext cx="25200" cy="536700"/>
            </a:xfrm>
            <a:prstGeom prst="rect">
              <a:avLst/>
            </a:prstGeom>
            <a:solidFill>
              <a:schemeClr val="lt1"/>
            </a:solidFill>
            <a:ln>
              <a:noFill/>
            </a:ln>
          </p:spPr>
          <p:txBody>
            <a:bodyPr anchorCtr="0" anchor="ctr" bIns="121900" lIns="121900" rIns="121900" wrap="square" tIns="121900">
              <a:noAutofit/>
            </a:bodyPr>
            <a:lstStyle/>
            <a:p>
              <a:pPr lvl="0">
                <a:spcBef>
                  <a:spcPts val="0"/>
                </a:spcBef>
                <a:buNone/>
              </a:pPr>
              <a:r>
                <a:t/>
              </a:r>
              <a:endParaRPr/>
            </a:p>
          </p:txBody>
        </p:sp>
      </p:grpSp>
      <p:sp>
        <p:nvSpPr>
          <p:cNvPr id="21" name="Shape 21"/>
          <p:cNvSpPr txBox="1"/>
          <p:nvPr>
            <p:ph type="title"/>
          </p:nvPr>
        </p:nvSpPr>
        <p:spPr>
          <a:xfrm>
            <a:off x="972600" y="1763266"/>
            <a:ext cx="10251300" cy="2024700"/>
          </a:xfrm>
          <a:prstGeom prst="rect">
            <a:avLst/>
          </a:prstGeom>
        </p:spPr>
        <p:txBody>
          <a:bodyPr anchorCtr="0" anchor="t" bIns="121900" lIns="121900" rIns="121900" wrap="square" tIns="121900"/>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p:txBody>
      </p:sp>
      <p:sp>
        <p:nvSpPr>
          <p:cNvPr id="22" name="Shape 22"/>
          <p:cNvSpPr txBox="1"/>
          <p:nvPr>
            <p:ph idx="12" type="sldNum"/>
          </p:nvPr>
        </p:nvSpPr>
        <p:spPr>
          <a:xfrm>
            <a:off x="11381736" y="6333134"/>
            <a:ext cx="731700" cy="524700"/>
          </a:xfrm>
          <a:prstGeom prst="rect">
            <a:avLst/>
          </a:prstGeom>
        </p:spPr>
        <p:txBody>
          <a:bodyPr anchorCtr="0" anchor="ctr" bIns="121900" lIns="121900" rIns="121900" wrap="square" tIns="121900">
            <a:noAutofit/>
          </a:bodyPr>
          <a:lstStyle/>
          <a:p>
            <a:pPr lvl="0">
              <a:spcBef>
                <a:spcPts val="0"/>
              </a:spcBef>
              <a:buNone/>
            </a:pPr>
            <a:fld id="{00000000-1234-1234-1234-123412341234}" type="slidenum">
              <a:rPr lang="en-IN">
                <a:solidFill>
                  <a:schemeClr val="lt1"/>
                </a:solidFil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23" name="Shape 23"/>
        <p:cNvGrpSpPr/>
        <p:nvPr/>
      </p:nvGrpSpPr>
      <p:grpSpPr>
        <a:xfrm>
          <a:off x="0" y="0"/>
          <a:ext cx="0" cy="0"/>
          <a:chOff x="0" y="0"/>
          <a:chExt cx="0" cy="0"/>
        </a:xfrm>
      </p:grpSpPr>
      <p:sp>
        <p:nvSpPr>
          <p:cNvPr id="24" name="Shape 24"/>
          <p:cNvSpPr/>
          <p:nvPr/>
        </p:nvSpPr>
        <p:spPr>
          <a:xfrm>
            <a:off x="0" y="0"/>
            <a:ext cx="12192000" cy="650400"/>
          </a:xfrm>
          <a:prstGeom prst="rect">
            <a:avLst/>
          </a:prstGeom>
          <a:solidFill>
            <a:schemeClr val="lt2"/>
          </a:solidFill>
          <a:ln>
            <a:noFill/>
          </a:ln>
        </p:spPr>
        <p:txBody>
          <a:bodyPr anchorCtr="0" anchor="ctr" bIns="121900" lIns="121900" rIns="121900" wrap="square" tIns="121900">
            <a:noAutofit/>
          </a:bodyPr>
          <a:lstStyle/>
          <a:p>
            <a:pPr lvl="0">
              <a:spcBef>
                <a:spcPts val="0"/>
              </a:spcBef>
              <a:buNone/>
            </a:pPr>
            <a:r>
              <a:t/>
            </a:r>
            <a:endParaRPr/>
          </a:p>
        </p:txBody>
      </p:sp>
      <p:grpSp>
        <p:nvGrpSpPr>
          <p:cNvPr id="25" name="Shape 25"/>
          <p:cNvGrpSpPr/>
          <p:nvPr/>
        </p:nvGrpSpPr>
        <p:grpSpPr>
          <a:xfrm>
            <a:off x="1107036" y="1588427"/>
            <a:ext cx="994315" cy="61102"/>
            <a:chOff x="4580560" y="2589003"/>
            <a:chExt cx="1064463" cy="25200"/>
          </a:xfrm>
        </p:grpSpPr>
        <p:sp>
          <p:nvSpPr>
            <p:cNvPr id="26" name="Shape 26"/>
            <p:cNvSpPr/>
            <p:nvPr/>
          </p:nvSpPr>
          <p:spPr>
            <a:xfrm rot="-5400000">
              <a:off x="5366324" y="2335503"/>
              <a:ext cx="25200" cy="532200"/>
            </a:xfrm>
            <a:prstGeom prst="rect">
              <a:avLst/>
            </a:prstGeom>
            <a:solidFill>
              <a:schemeClr val="accent3"/>
            </a:solidFill>
            <a:ln>
              <a:noFill/>
            </a:ln>
          </p:spPr>
          <p:txBody>
            <a:bodyPr anchorCtr="0" anchor="ctr" bIns="121900" lIns="121900" rIns="121900" wrap="square" tIns="121900">
              <a:noAutofit/>
            </a:bodyPr>
            <a:lstStyle/>
            <a:p>
              <a:pPr lvl="0">
                <a:spcBef>
                  <a:spcPts val="0"/>
                </a:spcBef>
                <a:buNone/>
              </a:pPr>
              <a:r>
                <a:t/>
              </a:r>
              <a:endParaRPr/>
            </a:p>
          </p:txBody>
        </p:sp>
        <p:sp>
          <p:nvSpPr>
            <p:cNvPr id="27" name="Shape 27"/>
            <p:cNvSpPr/>
            <p:nvPr/>
          </p:nvSpPr>
          <p:spPr>
            <a:xfrm rot="-5400000">
              <a:off x="4836310" y="2333253"/>
              <a:ext cx="25200" cy="536700"/>
            </a:xfrm>
            <a:prstGeom prst="rect">
              <a:avLst/>
            </a:prstGeom>
            <a:solidFill>
              <a:schemeClr val="dk1"/>
            </a:solidFill>
            <a:ln>
              <a:noFill/>
            </a:ln>
          </p:spPr>
          <p:txBody>
            <a:bodyPr anchorCtr="0" anchor="ctr" bIns="121900" lIns="121900" rIns="121900" wrap="square" tIns="121900">
              <a:noAutofit/>
            </a:bodyPr>
            <a:lstStyle/>
            <a:p>
              <a:pPr lvl="0">
                <a:spcBef>
                  <a:spcPts val="0"/>
                </a:spcBef>
                <a:buNone/>
              </a:pPr>
              <a:r>
                <a:t/>
              </a:r>
              <a:endParaRPr/>
            </a:p>
          </p:txBody>
        </p:sp>
      </p:grpSp>
      <p:sp>
        <p:nvSpPr>
          <p:cNvPr id="28" name="Shape 28"/>
          <p:cNvSpPr txBox="1"/>
          <p:nvPr>
            <p:ph type="title"/>
          </p:nvPr>
        </p:nvSpPr>
        <p:spPr>
          <a:xfrm>
            <a:off x="972600" y="1758200"/>
            <a:ext cx="10251600" cy="713700"/>
          </a:xfrm>
          <a:prstGeom prst="rect">
            <a:avLst/>
          </a:prstGeom>
        </p:spPr>
        <p:txBody>
          <a:bodyPr anchorCtr="0" anchor="t" bIns="121900" lIns="121900" rIns="121900" wrap="square" tIns="121900"/>
          <a:lstStyle>
            <a:lvl1pPr lvl="0">
              <a:spcBef>
                <a:spcPts val="0"/>
              </a:spcBef>
              <a:buClr>
                <a:schemeClr val="dk2"/>
              </a:buClr>
              <a:buSzPct val="100000"/>
              <a:defRPr sz="3500">
                <a:solidFill>
                  <a:schemeClr val="dk2"/>
                </a:solidFill>
              </a:defRPr>
            </a:lvl1pPr>
            <a:lvl2pPr lvl="1">
              <a:spcBef>
                <a:spcPts val="0"/>
              </a:spcBef>
              <a:buClr>
                <a:schemeClr val="dk2"/>
              </a:buClr>
              <a:buSzPct val="100000"/>
              <a:defRPr sz="3500">
                <a:solidFill>
                  <a:schemeClr val="dk2"/>
                </a:solidFill>
              </a:defRPr>
            </a:lvl2pPr>
            <a:lvl3pPr lvl="2">
              <a:spcBef>
                <a:spcPts val="0"/>
              </a:spcBef>
              <a:buClr>
                <a:schemeClr val="dk2"/>
              </a:buClr>
              <a:buSzPct val="100000"/>
              <a:defRPr sz="3500">
                <a:solidFill>
                  <a:schemeClr val="dk2"/>
                </a:solidFill>
              </a:defRPr>
            </a:lvl3pPr>
            <a:lvl4pPr lvl="3">
              <a:spcBef>
                <a:spcPts val="0"/>
              </a:spcBef>
              <a:buClr>
                <a:schemeClr val="dk2"/>
              </a:buClr>
              <a:buSzPct val="100000"/>
              <a:defRPr sz="3500">
                <a:solidFill>
                  <a:schemeClr val="dk2"/>
                </a:solidFill>
              </a:defRPr>
            </a:lvl4pPr>
            <a:lvl5pPr lvl="4">
              <a:spcBef>
                <a:spcPts val="0"/>
              </a:spcBef>
              <a:buClr>
                <a:schemeClr val="dk2"/>
              </a:buClr>
              <a:buSzPct val="100000"/>
              <a:defRPr sz="3500">
                <a:solidFill>
                  <a:schemeClr val="dk2"/>
                </a:solidFill>
              </a:defRPr>
            </a:lvl5pPr>
            <a:lvl6pPr lvl="5">
              <a:spcBef>
                <a:spcPts val="0"/>
              </a:spcBef>
              <a:buClr>
                <a:schemeClr val="dk2"/>
              </a:buClr>
              <a:buSzPct val="100000"/>
              <a:defRPr sz="3500">
                <a:solidFill>
                  <a:schemeClr val="dk2"/>
                </a:solidFill>
              </a:defRPr>
            </a:lvl6pPr>
            <a:lvl7pPr lvl="6">
              <a:spcBef>
                <a:spcPts val="0"/>
              </a:spcBef>
              <a:buClr>
                <a:schemeClr val="dk2"/>
              </a:buClr>
              <a:buSzPct val="100000"/>
              <a:defRPr sz="3500">
                <a:solidFill>
                  <a:schemeClr val="dk2"/>
                </a:solidFill>
              </a:defRPr>
            </a:lvl7pPr>
            <a:lvl8pPr lvl="7">
              <a:spcBef>
                <a:spcPts val="0"/>
              </a:spcBef>
              <a:buClr>
                <a:schemeClr val="dk2"/>
              </a:buClr>
              <a:buSzPct val="100000"/>
              <a:defRPr sz="3500">
                <a:solidFill>
                  <a:schemeClr val="dk2"/>
                </a:solidFill>
              </a:defRPr>
            </a:lvl8pPr>
            <a:lvl9pPr lvl="8">
              <a:spcBef>
                <a:spcPts val="0"/>
              </a:spcBef>
              <a:buClr>
                <a:schemeClr val="dk2"/>
              </a:buClr>
              <a:buSzPct val="100000"/>
              <a:defRPr sz="3500">
                <a:solidFill>
                  <a:schemeClr val="dk2"/>
                </a:solidFill>
              </a:defRPr>
            </a:lvl9pPr>
          </a:lstStyle>
          <a:p/>
        </p:txBody>
      </p:sp>
      <p:sp>
        <p:nvSpPr>
          <p:cNvPr id="29" name="Shape 29"/>
          <p:cNvSpPr txBox="1"/>
          <p:nvPr>
            <p:ph idx="1" type="body"/>
          </p:nvPr>
        </p:nvSpPr>
        <p:spPr>
          <a:xfrm>
            <a:off x="972600" y="2771833"/>
            <a:ext cx="10251600" cy="3014700"/>
          </a:xfrm>
          <a:prstGeom prst="rect">
            <a:avLst/>
          </a:prstGeom>
        </p:spPr>
        <p:txBody>
          <a:bodyPr anchorCtr="0" anchor="t" bIns="121900" lIns="121900" rIns="121900" wrap="square" tIns="12190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0" name="Shape 30"/>
          <p:cNvSpPr txBox="1"/>
          <p:nvPr>
            <p:ph idx="12" type="sldNum"/>
          </p:nvPr>
        </p:nvSpPr>
        <p:spPr>
          <a:xfrm>
            <a:off x="11381736" y="6333134"/>
            <a:ext cx="731700" cy="524700"/>
          </a:xfrm>
          <a:prstGeom prst="rect">
            <a:avLst/>
          </a:prstGeom>
        </p:spPr>
        <p:txBody>
          <a:bodyPr anchorCtr="0" anchor="ctr" bIns="121900" lIns="121900" rIns="121900" wrap="square" tIns="121900">
            <a:noAutofit/>
          </a:bodyPr>
          <a:lstStyle/>
          <a:p>
            <a:pPr lvl="0">
              <a:spcBef>
                <a:spcPts val="0"/>
              </a:spcBef>
              <a:buNone/>
            </a:pPr>
            <a:fld id="{00000000-1234-1234-1234-123412341234}" type="slidenum">
              <a:rPr lang="en-I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31" name="Shape 31"/>
        <p:cNvGrpSpPr/>
        <p:nvPr/>
      </p:nvGrpSpPr>
      <p:grpSpPr>
        <a:xfrm>
          <a:off x="0" y="0"/>
          <a:ext cx="0" cy="0"/>
          <a:chOff x="0" y="0"/>
          <a:chExt cx="0" cy="0"/>
        </a:xfrm>
      </p:grpSpPr>
      <p:sp>
        <p:nvSpPr>
          <p:cNvPr id="32" name="Shape 32"/>
          <p:cNvSpPr/>
          <p:nvPr/>
        </p:nvSpPr>
        <p:spPr>
          <a:xfrm>
            <a:off x="0" y="0"/>
            <a:ext cx="12192000" cy="650400"/>
          </a:xfrm>
          <a:prstGeom prst="rect">
            <a:avLst/>
          </a:prstGeom>
          <a:solidFill>
            <a:schemeClr val="lt2"/>
          </a:solidFill>
          <a:ln>
            <a:noFill/>
          </a:ln>
        </p:spPr>
        <p:txBody>
          <a:bodyPr anchorCtr="0" anchor="ctr" bIns="121900" lIns="121900" rIns="121900" wrap="square" tIns="121900">
            <a:noAutofit/>
          </a:bodyPr>
          <a:lstStyle/>
          <a:p>
            <a:pPr lvl="0">
              <a:spcBef>
                <a:spcPts val="0"/>
              </a:spcBef>
              <a:buNone/>
            </a:pPr>
            <a:r>
              <a:t/>
            </a:r>
            <a:endParaRPr/>
          </a:p>
        </p:txBody>
      </p:sp>
      <p:grpSp>
        <p:nvGrpSpPr>
          <p:cNvPr id="33" name="Shape 33"/>
          <p:cNvGrpSpPr/>
          <p:nvPr/>
        </p:nvGrpSpPr>
        <p:grpSpPr>
          <a:xfrm>
            <a:off x="1107036" y="1588427"/>
            <a:ext cx="994315" cy="61102"/>
            <a:chOff x="4580560" y="2589003"/>
            <a:chExt cx="1064463" cy="25200"/>
          </a:xfrm>
        </p:grpSpPr>
        <p:sp>
          <p:nvSpPr>
            <p:cNvPr id="34" name="Shape 34"/>
            <p:cNvSpPr/>
            <p:nvPr/>
          </p:nvSpPr>
          <p:spPr>
            <a:xfrm rot="-5400000">
              <a:off x="5366324" y="2335503"/>
              <a:ext cx="25200" cy="532200"/>
            </a:xfrm>
            <a:prstGeom prst="rect">
              <a:avLst/>
            </a:prstGeom>
            <a:solidFill>
              <a:schemeClr val="accent3"/>
            </a:solidFill>
            <a:ln>
              <a:noFill/>
            </a:ln>
          </p:spPr>
          <p:txBody>
            <a:bodyPr anchorCtr="0" anchor="ctr" bIns="121900" lIns="121900" rIns="121900" wrap="square" tIns="121900">
              <a:noAutofit/>
            </a:bodyPr>
            <a:lstStyle/>
            <a:p>
              <a:pPr lvl="0">
                <a:spcBef>
                  <a:spcPts val="0"/>
                </a:spcBef>
                <a:buNone/>
              </a:pPr>
              <a:r>
                <a:t/>
              </a:r>
              <a:endParaRPr/>
            </a:p>
          </p:txBody>
        </p:sp>
        <p:sp>
          <p:nvSpPr>
            <p:cNvPr id="35" name="Shape 35"/>
            <p:cNvSpPr/>
            <p:nvPr/>
          </p:nvSpPr>
          <p:spPr>
            <a:xfrm rot="-5400000">
              <a:off x="4836310" y="2333253"/>
              <a:ext cx="25200" cy="536700"/>
            </a:xfrm>
            <a:prstGeom prst="rect">
              <a:avLst/>
            </a:prstGeom>
            <a:solidFill>
              <a:schemeClr val="dk1"/>
            </a:solidFill>
            <a:ln>
              <a:noFill/>
            </a:ln>
          </p:spPr>
          <p:txBody>
            <a:bodyPr anchorCtr="0" anchor="ctr" bIns="121900" lIns="121900" rIns="121900" wrap="square" tIns="121900">
              <a:noAutofit/>
            </a:bodyPr>
            <a:lstStyle/>
            <a:p>
              <a:pPr lvl="0">
                <a:spcBef>
                  <a:spcPts val="0"/>
                </a:spcBef>
                <a:buNone/>
              </a:pPr>
              <a:r>
                <a:t/>
              </a:r>
              <a:endParaRPr/>
            </a:p>
          </p:txBody>
        </p:sp>
      </p:grpSp>
      <p:sp>
        <p:nvSpPr>
          <p:cNvPr id="36" name="Shape 36"/>
          <p:cNvSpPr txBox="1"/>
          <p:nvPr>
            <p:ph type="title"/>
          </p:nvPr>
        </p:nvSpPr>
        <p:spPr>
          <a:xfrm>
            <a:off x="972600" y="1758200"/>
            <a:ext cx="10251300" cy="713700"/>
          </a:xfrm>
          <a:prstGeom prst="rect">
            <a:avLst/>
          </a:prstGeom>
        </p:spPr>
        <p:txBody>
          <a:bodyPr anchorCtr="0" anchor="t" bIns="121900" lIns="121900" rIns="121900" wrap="square" tIns="121900"/>
          <a:lstStyle>
            <a:lvl1pPr lvl="0">
              <a:spcBef>
                <a:spcPts val="0"/>
              </a:spcBef>
              <a:buClr>
                <a:schemeClr val="dk2"/>
              </a:buClr>
              <a:buSzPct val="100000"/>
              <a:defRPr sz="3500">
                <a:solidFill>
                  <a:schemeClr val="dk2"/>
                </a:solidFill>
              </a:defRPr>
            </a:lvl1pPr>
            <a:lvl2pPr lvl="1">
              <a:spcBef>
                <a:spcPts val="0"/>
              </a:spcBef>
              <a:buClr>
                <a:schemeClr val="dk2"/>
              </a:buClr>
              <a:buSzPct val="100000"/>
              <a:defRPr sz="3500">
                <a:solidFill>
                  <a:schemeClr val="dk2"/>
                </a:solidFill>
              </a:defRPr>
            </a:lvl2pPr>
            <a:lvl3pPr lvl="2">
              <a:spcBef>
                <a:spcPts val="0"/>
              </a:spcBef>
              <a:buClr>
                <a:schemeClr val="dk2"/>
              </a:buClr>
              <a:buSzPct val="100000"/>
              <a:defRPr sz="3500">
                <a:solidFill>
                  <a:schemeClr val="dk2"/>
                </a:solidFill>
              </a:defRPr>
            </a:lvl3pPr>
            <a:lvl4pPr lvl="3">
              <a:spcBef>
                <a:spcPts val="0"/>
              </a:spcBef>
              <a:buClr>
                <a:schemeClr val="dk2"/>
              </a:buClr>
              <a:buSzPct val="100000"/>
              <a:defRPr sz="3500">
                <a:solidFill>
                  <a:schemeClr val="dk2"/>
                </a:solidFill>
              </a:defRPr>
            </a:lvl4pPr>
            <a:lvl5pPr lvl="4">
              <a:spcBef>
                <a:spcPts val="0"/>
              </a:spcBef>
              <a:buClr>
                <a:schemeClr val="dk2"/>
              </a:buClr>
              <a:buSzPct val="100000"/>
              <a:defRPr sz="3500">
                <a:solidFill>
                  <a:schemeClr val="dk2"/>
                </a:solidFill>
              </a:defRPr>
            </a:lvl5pPr>
            <a:lvl6pPr lvl="5">
              <a:spcBef>
                <a:spcPts val="0"/>
              </a:spcBef>
              <a:buClr>
                <a:schemeClr val="dk2"/>
              </a:buClr>
              <a:buSzPct val="100000"/>
              <a:defRPr sz="3500">
                <a:solidFill>
                  <a:schemeClr val="dk2"/>
                </a:solidFill>
              </a:defRPr>
            </a:lvl6pPr>
            <a:lvl7pPr lvl="6">
              <a:spcBef>
                <a:spcPts val="0"/>
              </a:spcBef>
              <a:buClr>
                <a:schemeClr val="dk2"/>
              </a:buClr>
              <a:buSzPct val="100000"/>
              <a:defRPr sz="3500">
                <a:solidFill>
                  <a:schemeClr val="dk2"/>
                </a:solidFill>
              </a:defRPr>
            </a:lvl7pPr>
            <a:lvl8pPr lvl="7">
              <a:spcBef>
                <a:spcPts val="0"/>
              </a:spcBef>
              <a:buClr>
                <a:schemeClr val="dk2"/>
              </a:buClr>
              <a:buSzPct val="100000"/>
              <a:defRPr sz="3500">
                <a:solidFill>
                  <a:schemeClr val="dk2"/>
                </a:solidFill>
              </a:defRPr>
            </a:lvl8pPr>
            <a:lvl9pPr lvl="8">
              <a:spcBef>
                <a:spcPts val="0"/>
              </a:spcBef>
              <a:buClr>
                <a:schemeClr val="dk2"/>
              </a:buClr>
              <a:buSzPct val="100000"/>
              <a:defRPr sz="3500">
                <a:solidFill>
                  <a:schemeClr val="dk2"/>
                </a:solidFill>
              </a:defRPr>
            </a:lvl9pPr>
          </a:lstStyle>
          <a:p/>
        </p:txBody>
      </p:sp>
      <p:sp>
        <p:nvSpPr>
          <p:cNvPr id="37" name="Shape 37"/>
          <p:cNvSpPr txBox="1"/>
          <p:nvPr>
            <p:ph idx="1" type="body"/>
          </p:nvPr>
        </p:nvSpPr>
        <p:spPr>
          <a:xfrm>
            <a:off x="972433" y="2771833"/>
            <a:ext cx="5032500" cy="3014700"/>
          </a:xfrm>
          <a:prstGeom prst="rect">
            <a:avLst/>
          </a:prstGeom>
        </p:spPr>
        <p:txBody>
          <a:bodyPr anchorCtr="0" anchor="t" bIns="121900" lIns="121900" rIns="121900" wrap="square" tIns="12190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8" name="Shape 38"/>
          <p:cNvSpPr txBox="1"/>
          <p:nvPr>
            <p:ph idx="2" type="body"/>
          </p:nvPr>
        </p:nvSpPr>
        <p:spPr>
          <a:xfrm>
            <a:off x="6191471" y="2771833"/>
            <a:ext cx="5032500" cy="3014700"/>
          </a:xfrm>
          <a:prstGeom prst="rect">
            <a:avLst/>
          </a:prstGeom>
        </p:spPr>
        <p:txBody>
          <a:bodyPr anchorCtr="0" anchor="t" bIns="121900" lIns="121900" rIns="121900" wrap="square" tIns="12190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9" name="Shape 39"/>
          <p:cNvSpPr txBox="1"/>
          <p:nvPr>
            <p:ph idx="12" type="sldNum"/>
          </p:nvPr>
        </p:nvSpPr>
        <p:spPr>
          <a:xfrm>
            <a:off x="11381736" y="6333134"/>
            <a:ext cx="731700" cy="524700"/>
          </a:xfrm>
          <a:prstGeom prst="rect">
            <a:avLst/>
          </a:prstGeom>
        </p:spPr>
        <p:txBody>
          <a:bodyPr anchorCtr="0" anchor="ctr" bIns="121900" lIns="121900" rIns="121900" wrap="square" tIns="121900">
            <a:noAutofit/>
          </a:bodyPr>
          <a:lstStyle/>
          <a:p>
            <a:pPr lvl="0">
              <a:spcBef>
                <a:spcPts val="0"/>
              </a:spcBef>
              <a:buNone/>
            </a:pPr>
            <a:fld id="{00000000-1234-1234-1234-123412341234}" type="slidenum">
              <a:rPr lang="en-I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40" name="Shape 40"/>
        <p:cNvGrpSpPr/>
        <p:nvPr/>
      </p:nvGrpSpPr>
      <p:grpSpPr>
        <a:xfrm>
          <a:off x="0" y="0"/>
          <a:ext cx="0" cy="0"/>
          <a:chOff x="0" y="0"/>
          <a:chExt cx="0" cy="0"/>
        </a:xfrm>
      </p:grpSpPr>
      <p:sp>
        <p:nvSpPr>
          <p:cNvPr id="41" name="Shape 41"/>
          <p:cNvSpPr/>
          <p:nvPr/>
        </p:nvSpPr>
        <p:spPr>
          <a:xfrm>
            <a:off x="0" y="0"/>
            <a:ext cx="12192000" cy="650400"/>
          </a:xfrm>
          <a:prstGeom prst="rect">
            <a:avLst/>
          </a:prstGeom>
          <a:solidFill>
            <a:schemeClr val="lt2"/>
          </a:solidFill>
          <a:ln>
            <a:noFill/>
          </a:ln>
        </p:spPr>
        <p:txBody>
          <a:bodyPr anchorCtr="0" anchor="ctr" bIns="121900" lIns="121900" rIns="121900" wrap="square" tIns="121900">
            <a:noAutofit/>
          </a:bodyPr>
          <a:lstStyle/>
          <a:p>
            <a:pPr lvl="0">
              <a:spcBef>
                <a:spcPts val="0"/>
              </a:spcBef>
              <a:buNone/>
            </a:pPr>
            <a:r>
              <a:t/>
            </a:r>
            <a:endParaRPr/>
          </a:p>
        </p:txBody>
      </p:sp>
      <p:grpSp>
        <p:nvGrpSpPr>
          <p:cNvPr id="42" name="Shape 42"/>
          <p:cNvGrpSpPr/>
          <p:nvPr/>
        </p:nvGrpSpPr>
        <p:grpSpPr>
          <a:xfrm>
            <a:off x="1107036" y="1588427"/>
            <a:ext cx="994315" cy="61102"/>
            <a:chOff x="4580560" y="2589003"/>
            <a:chExt cx="1064463" cy="25200"/>
          </a:xfrm>
        </p:grpSpPr>
        <p:sp>
          <p:nvSpPr>
            <p:cNvPr id="43" name="Shape 43"/>
            <p:cNvSpPr/>
            <p:nvPr/>
          </p:nvSpPr>
          <p:spPr>
            <a:xfrm rot="-5400000">
              <a:off x="5366324" y="2335503"/>
              <a:ext cx="25200" cy="532200"/>
            </a:xfrm>
            <a:prstGeom prst="rect">
              <a:avLst/>
            </a:prstGeom>
            <a:solidFill>
              <a:schemeClr val="accent3"/>
            </a:solidFill>
            <a:ln>
              <a:noFill/>
            </a:ln>
          </p:spPr>
          <p:txBody>
            <a:bodyPr anchorCtr="0" anchor="ctr" bIns="121900" lIns="121900" rIns="121900" wrap="square" tIns="121900">
              <a:noAutofit/>
            </a:bodyPr>
            <a:lstStyle/>
            <a:p>
              <a:pPr lvl="0">
                <a:spcBef>
                  <a:spcPts val="0"/>
                </a:spcBef>
                <a:buNone/>
              </a:pPr>
              <a:r>
                <a:t/>
              </a:r>
              <a:endParaRPr/>
            </a:p>
          </p:txBody>
        </p:sp>
        <p:sp>
          <p:nvSpPr>
            <p:cNvPr id="44" name="Shape 44"/>
            <p:cNvSpPr/>
            <p:nvPr/>
          </p:nvSpPr>
          <p:spPr>
            <a:xfrm rot="-5400000">
              <a:off x="4836310" y="2333253"/>
              <a:ext cx="25200" cy="536700"/>
            </a:xfrm>
            <a:prstGeom prst="rect">
              <a:avLst/>
            </a:prstGeom>
            <a:solidFill>
              <a:schemeClr val="dk1"/>
            </a:solidFill>
            <a:ln>
              <a:noFill/>
            </a:ln>
          </p:spPr>
          <p:txBody>
            <a:bodyPr anchorCtr="0" anchor="ctr" bIns="121900" lIns="121900" rIns="121900" wrap="square" tIns="121900">
              <a:noAutofit/>
            </a:bodyPr>
            <a:lstStyle/>
            <a:p>
              <a:pPr lvl="0">
                <a:spcBef>
                  <a:spcPts val="0"/>
                </a:spcBef>
                <a:buNone/>
              </a:pPr>
              <a:r>
                <a:t/>
              </a:r>
              <a:endParaRPr/>
            </a:p>
          </p:txBody>
        </p:sp>
      </p:grpSp>
      <p:sp>
        <p:nvSpPr>
          <p:cNvPr id="45" name="Shape 45"/>
          <p:cNvSpPr txBox="1"/>
          <p:nvPr>
            <p:ph type="title"/>
          </p:nvPr>
        </p:nvSpPr>
        <p:spPr>
          <a:xfrm>
            <a:off x="972600" y="1758200"/>
            <a:ext cx="10251300" cy="713700"/>
          </a:xfrm>
          <a:prstGeom prst="rect">
            <a:avLst/>
          </a:prstGeom>
        </p:spPr>
        <p:txBody>
          <a:bodyPr anchorCtr="0" anchor="t" bIns="121900" lIns="121900" rIns="121900" wrap="square" tIns="121900"/>
          <a:lstStyle>
            <a:lvl1pPr lvl="0">
              <a:spcBef>
                <a:spcPts val="0"/>
              </a:spcBef>
              <a:buClr>
                <a:schemeClr val="dk2"/>
              </a:buClr>
              <a:buSzPct val="100000"/>
              <a:defRPr sz="3500">
                <a:solidFill>
                  <a:schemeClr val="dk2"/>
                </a:solidFill>
              </a:defRPr>
            </a:lvl1pPr>
            <a:lvl2pPr lvl="1">
              <a:spcBef>
                <a:spcPts val="0"/>
              </a:spcBef>
              <a:buClr>
                <a:schemeClr val="dk2"/>
              </a:buClr>
              <a:buSzPct val="100000"/>
              <a:defRPr sz="3500">
                <a:solidFill>
                  <a:schemeClr val="dk2"/>
                </a:solidFill>
              </a:defRPr>
            </a:lvl2pPr>
            <a:lvl3pPr lvl="2">
              <a:spcBef>
                <a:spcPts val="0"/>
              </a:spcBef>
              <a:buClr>
                <a:schemeClr val="dk2"/>
              </a:buClr>
              <a:buSzPct val="100000"/>
              <a:defRPr sz="3500">
                <a:solidFill>
                  <a:schemeClr val="dk2"/>
                </a:solidFill>
              </a:defRPr>
            </a:lvl3pPr>
            <a:lvl4pPr lvl="3">
              <a:spcBef>
                <a:spcPts val="0"/>
              </a:spcBef>
              <a:buClr>
                <a:schemeClr val="dk2"/>
              </a:buClr>
              <a:buSzPct val="100000"/>
              <a:defRPr sz="3500">
                <a:solidFill>
                  <a:schemeClr val="dk2"/>
                </a:solidFill>
              </a:defRPr>
            </a:lvl4pPr>
            <a:lvl5pPr lvl="4">
              <a:spcBef>
                <a:spcPts val="0"/>
              </a:spcBef>
              <a:buClr>
                <a:schemeClr val="dk2"/>
              </a:buClr>
              <a:buSzPct val="100000"/>
              <a:defRPr sz="3500">
                <a:solidFill>
                  <a:schemeClr val="dk2"/>
                </a:solidFill>
              </a:defRPr>
            </a:lvl5pPr>
            <a:lvl6pPr lvl="5">
              <a:spcBef>
                <a:spcPts val="0"/>
              </a:spcBef>
              <a:buClr>
                <a:schemeClr val="dk2"/>
              </a:buClr>
              <a:buSzPct val="100000"/>
              <a:defRPr sz="3500">
                <a:solidFill>
                  <a:schemeClr val="dk2"/>
                </a:solidFill>
              </a:defRPr>
            </a:lvl6pPr>
            <a:lvl7pPr lvl="6">
              <a:spcBef>
                <a:spcPts val="0"/>
              </a:spcBef>
              <a:buClr>
                <a:schemeClr val="dk2"/>
              </a:buClr>
              <a:buSzPct val="100000"/>
              <a:defRPr sz="3500">
                <a:solidFill>
                  <a:schemeClr val="dk2"/>
                </a:solidFill>
              </a:defRPr>
            </a:lvl7pPr>
            <a:lvl8pPr lvl="7">
              <a:spcBef>
                <a:spcPts val="0"/>
              </a:spcBef>
              <a:buClr>
                <a:schemeClr val="dk2"/>
              </a:buClr>
              <a:buSzPct val="100000"/>
              <a:defRPr sz="3500">
                <a:solidFill>
                  <a:schemeClr val="dk2"/>
                </a:solidFill>
              </a:defRPr>
            </a:lvl8pPr>
            <a:lvl9pPr lvl="8">
              <a:spcBef>
                <a:spcPts val="0"/>
              </a:spcBef>
              <a:buClr>
                <a:schemeClr val="dk2"/>
              </a:buClr>
              <a:buSzPct val="100000"/>
              <a:defRPr sz="3500">
                <a:solidFill>
                  <a:schemeClr val="dk2"/>
                </a:solidFill>
              </a:defRPr>
            </a:lvl9pPr>
          </a:lstStyle>
          <a:p/>
        </p:txBody>
      </p:sp>
      <p:sp>
        <p:nvSpPr>
          <p:cNvPr id="46" name="Shape 46"/>
          <p:cNvSpPr txBox="1"/>
          <p:nvPr>
            <p:ph idx="12" type="sldNum"/>
          </p:nvPr>
        </p:nvSpPr>
        <p:spPr>
          <a:xfrm>
            <a:off x="11381736" y="6333134"/>
            <a:ext cx="731700" cy="524700"/>
          </a:xfrm>
          <a:prstGeom prst="rect">
            <a:avLst/>
          </a:prstGeom>
        </p:spPr>
        <p:txBody>
          <a:bodyPr anchorCtr="0" anchor="ctr" bIns="121900" lIns="121900" rIns="121900" wrap="square" tIns="121900">
            <a:noAutofit/>
          </a:bodyPr>
          <a:lstStyle/>
          <a:p>
            <a:pPr lvl="0">
              <a:spcBef>
                <a:spcPts val="0"/>
              </a:spcBef>
              <a:buNone/>
            </a:pPr>
            <a:fld id="{00000000-1234-1234-1234-123412341234}" type="slidenum">
              <a:rPr lang="en-I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47" name="Shape 47"/>
        <p:cNvGrpSpPr/>
        <p:nvPr/>
      </p:nvGrpSpPr>
      <p:grpSpPr>
        <a:xfrm>
          <a:off x="0" y="0"/>
          <a:ext cx="0" cy="0"/>
          <a:chOff x="0" y="0"/>
          <a:chExt cx="0" cy="0"/>
        </a:xfrm>
      </p:grpSpPr>
      <p:sp>
        <p:nvSpPr>
          <p:cNvPr id="48" name="Shape 48"/>
          <p:cNvSpPr/>
          <p:nvPr/>
        </p:nvSpPr>
        <p:spPr>
          <a:xfrm>
            <a:off x="0" y="0"/>
            <a:ext cx="12192000" cy="650400"/>
          </a:xfrm>
          <a:prstGeom prst="rect">
            <a:avLst/>
          </a:prstGeom>
          <a:solidFill>
            <a:schemeClr val="lt2"/>
          </a:solidFill>
          <a:ln>
            <a:noFill/>
          </a:ln>
        </p:spPr>
        <p:txBody>
          <a:bodyPr anchorCtr="0" anchor="ctr" bIns="121900" lIns="121900" rIns="121900" wrap="square" tIns="121900">
            <a:noAutofit/>
          </a:bodyPr>
          <a:lstStyle/>
          <a:p>
            <a:pPr lvl="0">
              <a:spcBef>
                <a:spcPts val="0"/>
              </a:spcBef>
              <a:buNone/>
            </a:pPr>
            <a:r>
              <a:t/>
            </a:r>
            <a:endParaRPr/>
          </a:p>
        </p:txBody>
      </p:sp>
      <p:grpSp>
        <p:nvGrpSpPr>
          <p:cNvPr id="49" name="Shape 49"/>
          <p:cNvGrpSpPr/>
          <p:nvPr/>
        </p:nvGrpSpPr>
        <p:grpSpPr>
          <a:xfrm>
            <a:off x="1107036" y="1588427"/>
            <a:ext cx="994315" cy="61102"/>
            <a:chOff x="4580560" y="2589003"/>
            <a:chExt cx="1064463" cy="25200"/>
          </a:xfrm>
        </p:grpSpPr>
        <p:sp>
          <p:nvSpPr>
            <p:cNvPr id="50" name="Shape 50"/>
            <p:cNvSpPr/>
            <p:nvPr/>
          </p:nvSpPr>
          <p:spPr>
            <a:xfrm rot="-5400000">
              <a:off x="5366324" y="2335503"/>
              <a:ext cx="25200" cy="532200"/>
            </a:xfrm>
            <a:prstGeom prst="rect">
              <a:avLst/>
            </a:prstGeom>
            <a:solidFill>
              <a:schemeClr val="accent3"/>
            </a:solidFill>
            <a:ln>
              <a:noFill/>
            </a:ln>
          </p:spPr>
          <p:txBody>
            <a:bodyPr anchorCtr="0" anchor="ctr" bIns="121900" lIns="121900" rIns="121900" wrap="square" tIns="121900">
              <a:noAutofit/>
            </a:bodyPr>
            <a:lstStyle/>
            <a:p>
              <a:pPr lvl="0">
                <a:spcBef>
                  <a:spcPts val="0"/>
                </a:spcBef>
                <a:buNone/>
              </a:pPr>
              <a:r>
                <a:t/>
              </a:r>
              <a:endParaRPr/>
            </a:p>
          </p:txBody>
        </p:sp>
        <p:sp>
          <p:nvSpPr>
            <p:cNvPr id="51" name="Shape 51"/>
            <p:cNvSpPr/>
            <p:nvPr/>
          </p:nvSpPr>
          <p:spPr>
            <a:xfrm rot="-5400000">
              <a:off x="4836310" y="2333253"/>
              <a:ext cx="25200" cy="536700"/>
            </a:xfrm>
            <a:prstGeom prst="rect">
              <a:avLst/>
            </a:prstGeom>
            <a:solidFill>
              <a:schemeClr val="dk1"/>
            </a:solidFill>
            <a:ln>
              <a:noFill/>
            </a:ln>
          </p:spPr>
          <p:txBody>
            <a:bodyPr anchorCtr="0" anchor="ctr" bIns="121900" lIns="121900" rIns="121900" wrap="square" tIns="121900">
              <a:noAutofit/>
            </a:bodyPr>
            <a:lstStyle/>
            <a:p>
              <a:pPr lvl="0">
                <a:spcBef>
                  <a:spcPts val="0"/>
                </a:spcBef>
                <a:buNone/>
              </a:pPr>
              <a:r>
                <a:t/>
              </a:r>
              <a:endParaRPr/>
            </a:p>
          </p:txBody>
        </p:sp>
      </p:grpSp>
      <p:sp>
        <p:nvSpPr>
          <p:cNvPr id="52" name="Shape 52"/>
          <p:cNvSpPr txBox="1"/>
          <p:nvPr>
            <p:ph type="title"/>
          </p:nvPr>
        </p:nvSpPr>
        <p:spPr>
          <a:xfrm>
            <a:off x="973333" y="1758200"/>
            <a:ext cx="4401300" cy="1842000"/>
          </a:xfrm>
          <a:prstGeom prst="rect">
            <a:avLst/>
          </a:prstGeom>
        </p:spPr>
        <p:txBody>
          <a:bodyPr anchorCtr="0" anchor="t" bIns="121900" lIns="121900" rIns="121900" wrap="square" tIns="121900"/>
          <a:lstStyle>
            <a:lvl1pPr lvl="0">
              <a:spcBef>
                <a:spcPts val="0"/>
              </a:spcBef>
              <a:buClr>
                <a:schemeClr val="dk2"/>
              </a:buClr>
              <a:buSzPct val="100000"/>
              <a:defRPr sz="3500">
                <a:solidFill>
                  <a:schemeClr val="dk2"/>
                </a:solidFill>
              </a:defRPr>
            </a:lvl1pPr>
            <a:lvl2pPr lvl="1">
              <a:spcBef>
                <a:spcPts val="0"/>
              </a:spcBef>
              <a:buClr>
                <a:schemeClr val="dk2"/>
              </a:buClr>
              <a:buSzPct val="100000"/>
              <a:defRPr sz="3500">
                <a:solidFill>
                  <a:schemeClr val="dk2"/>
                </a:solidFill>
              </a:defRPr>
            </a:lvl2pPr>
            <a:lvl3pPr lvl="2">
              <a:spcBef>
                <a:spcPts val="0"/>
              </a:spcBef>
              <a:buClr>
                <a:schemeClr val="dk2"/>
              </a:buClr>
              <a:buSzPct val="100000"/>
              <a:defRPr sz="3500">
                <a:solidFill>
                  <a:schemeClr val="dk2"/>
                </a:solidFill>
              </a:defRPr>
            </a:lvl3pPr>
            <a:lvl4pPr lvl="3">
              <a:spcBef>
                <a:spcPts val="0"/>
              </a:spcBef>
              <a:buClr>
                <a:schemeClr val="dk2"/>
              </a:buClr>
              <a:buSzPct val="100000"/>
              <a:defRPr sz="3500">
                <a:solidFill>
                  <a:schemeClr val="dk2"/>
                </a:solidFill>
              </a:defRPr>
            </a:lvl4pPr>
            <a:lvl5pPr lvl="4">
              <a:spcBef>
                <a:spcPts val="0"/>
              </a:spcBef>
              <a:buClr>
                <a:schemeClr val="dk2"/>
              </a:buClr>
              <a:buSzPct val="100000"/>
              <a:defRPr sz="3500">
                <a:solidFill>
                  <a:schemeClr val="dk2"/>
                </a:solidFill>
              </a:defRPr>
            </a:lvl5pPr>
            <a:lvl6pPr lvl="5">
              <a:spcBef>
                <a:spcPts val="0"/>
              </a:spcBef>
              <a:buClr>
                <a:schemeClr val="dk2"/>
              </a:buClr>
              <a:buSzPct val="100000"/>
              <a:defRPr sz="3500">
                <a:solidFill>
                  <a:schemeClr val="dk2"/>
                </a:solidFill>
              </a:defRPr>
            </a:lvl6pPr>
            <a:lvl7pPr lvl="6">
              <a:spcBef>
                <a:spcPts val="0"/>
              </a:spcBef>
              <a:buClr>
                <a:schemeClr val="dk2"/>
              </a:buClr>
              <a:buSzPct val="100000"/>
              <a:defRPr sz="3500">
                <a:solidFill>
                  <a:schemeClr val="dk2"/>
                </a:solidFill>
              </a:defRPr>
            </a:lvl7pPr>
            <a:lvl8pPr lvl="7">
              <a:spcBef>
                <a:spcPts val="0"/>
              </a:spcBef>
              <a:buClr>
                <a:schemeClr val="dk2"/>
              </a:buClr>
              <a:buSzPct val="100000"/>
              <a:defRPr sz="3500">
                <a:solidFill>
                  <a:schemeClr val="dk2"/>
                </a:solidFill>
              </a:defRPr>
            </a:lvl8pPr>
            <a:lvl9pPr lvl="8">
              <a:spcBef>
                <a:spcPts val="0"/>
              </a:spcBef>
              <a:buClr>
                <a:schemeClr val="dk2"/>
              </a:buClr>
              <a:buSzPct val="100000"/>
              <a:defRPr sz="3500">
                <a:solidFill>
                  <a:schemeClr val="dk2"/>
                </a:solidFill>
              </a:defRPr>
            </a:lvl9pPr>
          </a:lstStyle>
          <a:p/>
        </p:txBody>
      </p:sp>
      <p:sp>
        <p:nvSpPr>
          <p:cNvPr id="53" name="Shape 53"/>
          <p:cNvSpPr txBox="1"/>
          <p:nvPr>
            <p:ph idx="1" type="body"/>
          </p:nvPr>
        </p:nvSpPr>
        <p:spPr>
          <a:xfrm>
            <a:off x="961633" y="3708966"/>
            <a:ext cx="4401300" cy="2130000"/>
          </a:xfrm>
          <a:prstGeom prst="rect">
            <a:avLst/>
          </a:prstGeom>
        </p:spPr>
        <p:txBody>
          <a:bodyPr anchorCtr="0" anchor="t" bIns="121900" lIns="121900" rIns="121900" wrap="square" tIns="12190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54" name="Shape 54"/>
          <p:cNvSpPr txBox="1"/>
          <p:nvPr>
            <p:ph idx="12" type="sldNum"/>
          </p:nvPr>
        </p:nvSpPr>
        <p:spPr>
          <a:xfrm>
            <a:off x="11381736" y="6333134"/>
            <a:ext cx="731700" cy="524700"/>
          </a:xfrm>
          <a:prstGeom prst="rect">
            <a:avLst/>
          </a:prstGeom>
        </p:spPr>
        <p:txBody>
          <a:bodyPr anchorCtr="0" anchor="ctr" bIns="121900" lIns="121900" rIns="121900" wrap="square" tIns="121900">
            <a:noAutofit/>
          </a:bodyPr>
          <a:lstStyle/>
          <a:p>
            <a:pPr lvl="0">
              <a:spcBef>
                <a:spcPts val="0"/>
              </a:spcBef>
              <a:buNone/>
            </a:pPr>
            <a:fld id="{00000000-1234-1234-1234-123412341234}" type="slidenum">
              <a:rPr lang="en-I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bg>
      <p:bgPr>
        <a:solidFill>
          <a:schemeClr val="accent3"/>
        </a:solidFill>
      </p:bgPr>
    </p:bg>
    <p:spTree>
      <p:nvGrpSpPr>
        <p:cNvPr id="55" name="Shape 55"/>
        <p:cNvGrpSpPr/>
        <p:nvPr/>
      </p:nvGrpSpPr>
      <p:grpSpPr>
        <a:xfrm>
          <a:off x="0" y="0"/>
          <a:ext cx="0" cy="0"/>
          <a:chOff x="0" y="0"/>
          <a:chExt cx="0" cy="0"/>
        </a:xfrm>
      </p:grpSpPr>
      <p:grpSp>
        <p:nvGrpSpPr>
          <p:cNvPr id="56" name="Shape 56"/>
          <p:cNvGrpSpPr/>
          <p:nvPr/>
        </p:nvGrpSpPr>
        <p:grpSpPr>
          <a:xfrm>
            <a:off x="1107036" y="5558926"/>
            <a:ext cx="994315" cy="61102"/>
            <a:chOff x="4580560" y="2589003"/>
            <a:chExt cx="1064463" cy="25200"/>
          </a:xfrm>
        </p:grpSpPr>
        <p:sp>
          <p:nvSpPr>
            <p:cNvPr id="57" name="Shape 57"/>
            <p:cNvSpPr/>
            <p:nvPr/>
          </p:nvSpPr>
          <p:spPr>
            <a:xfrm rot="-5400000">
              <a:off x="5366324" y="2335503"/>
              <a:ext cx="25200" cy="532200"/>
            </a:xfrm>
            <a:prstGeom prst="rect">
              <a:avLst/>
            </a:prstGeom>
            <a:solidFill>
              <a:schemeClr val="lt1"/>
            </a:solidFill>
            <a:ln>
              <a:noFill/>
            </a:ln>
          </p:spPr>
          <p:txBody>
            <a:bodyPr anchorCtr="0" anchor="ctr" bIns="121900" lIns="121900" rIns="121900" wrap="square" tIns="121900">
              <a:noAutofit/>
            </a:bodyPr>
            <a:lstStyle/>
            <a:p>
              <a:pPr lvl="0">
                <a:spcBef>
                  <a:spcPts val="0"/>
                </a:spcBef>
                <a:buNone/>
              </a:pPr>
              <a:r>
                <a:t/>
              </a:r>
              <a:endParaRPr/>
            </a:p>
          </p:txBody>
        </p:sp>
        <p:sp>
          <p:nvSpPr>
            <p:cNvPr id="58" name="Shape 58"/>
            <p:cNvSpPr/>
            <p:nvPr/>
          </p:nvSpPr>
          <p:spPr>
            <a:xfrm rot="-5400000">
              <a:off x="4836310" y="2333253"/>
              <a:ext cx="25200" cy="536700"/>
            </a:xfrm>
            <a:prstGeom prst="rect">
              <a:avLst/>
            </a:prstGeom>
            <a:solidFill>
              <a:schemeClr val="lt1"/>
            </a:solidFill>
            <a:ln>
              <a:noFill/>
            </a:ln>
          </p:spPr>
          <p:txBody>
            <a:bodyPr anchorCtr="0" anchor="ctr" bIns="121900" lIns="121900" rIns="121900" wrap="square" tIns="121900">
              <a:noAutofit/>
            </a:bodyPr>
            <a:lstStyle/>
            <a:p>
              <a:pPr lvl="0">
                <a:spcBef>
                  <a:spcPts val="0"/>
                </a:spcBef>
                <a:buNone/>
              </a:pPr>
              <a:r>
                <a:t/>
              </a:r>
              <a:endParaRPr/>
            </a:p>
          </p:txBody>
        </p:sp>
      </p:grpSp>
      <p:sp>
        <p:nvSpPr>
          <p:cNvPr id="59" name="Shape 59"/>
          <p:cNvSpPr txBox="1"/>
          <p:nvPr>
            <p:ph type="title"/>
          </p:nvPr>
        </p:nvSpPr>
        <p:spPr>
          <a:xfrm>
            <a:off x="972600" y="1152400"/>
            <a:ext cx="9361500" cy="3980100"/>
          </a:xfrm>
          <a:prstGeom prst="rect">
            <a:avLst/>
          </a:prstGeom>
        </p:spPr>
        <p:txBody>
          <a:bodyPr anchorCtr="0" anchor="ctr" bIns="121900" lIns="121900" rIns="121900" wrap="square" tIns="121900"/>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p:txBody>
      </p:sp>
      <p:sp>
        <p:nvSpPr>
          <p:cNvPr id="60" name="Shape 60"/>
          <p:cNvSpPr txBox="1"/>
          <p:nvPr>
            <p:ph idx="12" type="sldNum"/>
          </p:nvPr>
        </p:nvSpPr>
        <p:spPr>
          <a:xfrm>
            <a:off x="11381736" y="6333134"/>
            <a:ext cx="731700" cy="524700"/>
          </a:xfrm>
          <a:prstGeom prst="rect">
            <a:avLst/>
          </a:prstGeom>
        </p:spPr>
        <p:txBody>
          <a:bodyPr anchorCtr="0" anchor="ctr" bIns="121900" lIns="121900" rIns="121900" wrap="square" tIns="121900">
            <a:noAutofit/>
          </a:bodyPr>
          <a:lstStyle/>
          <a:p>
            <a:pPr lvl="0">
              <a:spcBef>
                <a:spcPts val="0"/>
              </a:spcBef>
              <a:buNone/>
            </a:pPr>
            <a:fld id="{00000000-1234-1234-1234-123412341234}" type="slidenum">
              <a:rPr lang="en-I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61" name="Shape 61"/>
        <p:cNvGrpSpPr/>
        <p:nvPr/>
      </p:nvGrpSpPr>
      <p:grpSpPr>
        <a:xfrm>
          <a:off x="0" y="0"/>
          <a:ext cx="0" cy="0"/>
          <a:chOff x="0" y="0"/>
          <a:chExt cx="0" cy="0"/>
        </a:xfrm>
      </p:grpSpPr>
      <p:sp>
        <p:nvSpPr>
          <p:cNvPr id="62" name="Shape 62"/>
          <p:cNvSpPr/>
          <p:nvPr/>
        </p:nvSpPr>
        <p:spPr>
          <a:xfrm>
            <a:off x="0" y="0"/>
            <a:ext cx="6096000" cy="6858000"/>
          </a:xfrm>
          <a:prstGeom prst="rect">
            <a:avLst/>
          </a:prstGeom>
          <a:solidFill>
            <a:schemeClr val="lt2"/>
          </a:solidFill>
          <a:ln>
            <a:noFill/>
          </a:ln>
        </p:spPr>
        <p:txBody>
          <a:bodyPr anchorCtr="0" anchor="ctr" bIns="121900" lIns="121900" rIns="121900" wrap="square" tIns="121900">
            <a:noAutofit/>
          </a:bodyPr>
          <a:lstStyle/>
          <a:p>
            <a:pPr lvl="0">
              <a:spcBef>
                <a:spcPts val="0"/>
              </a:spcBef>
              <a:buNone/>
            </a:pPr>
            <a:r>
              <a:t/>
            </a:r>
            <a:endParaRPr/>
          </a:p>
        </p:txBody>
      </p:sp>
      <p:grpSp>
        <p:nvGrpSpPr>
          <p:cNvPr id="63" name="Shape 63"/>
          <p:cNvGrpSpPr/>
          <p:nvPr/>
        </p:nvGrpSpPr>
        <p:grpSpPr>
          <a:xfrm>
            <a:off x="1107036" y="1588427"/>
            <a:ext cx="994315" cy="61102"/>
            <a:chOff x="4580560" y="2589003"/>
            <a:chExt cx="1064463" cy="25200"/>
          </a:xfrm>
        </p:grpSpPr>
        <p:sp>
          <p:nvSpPr>
            <p:cNvPr id="64" name="Shape 64"/>
            <p:cNvSpPr/>
            <p:nvPr/>
          </p:nvSpPr>
          <p:spPr>
            <a:xfrm rot="-5400000">
              <a:off x="5366324" y="2335503"/>
              <a:ext cx="25200" cy="532200"/>
            </a:xfrm>
            <a:prstGeom prst="rect">
              <a:avLst/>
            </a:prstGeom>
            <a:solidFill>
              <a:schemeClr val="accent3"/>
            </a:solidFill>
            <a:ln>
              <a:noFill/>
            </a:ln>
          </p:spPr>
          <p:txBody>
            <a:bodyPr anchorCtr="0" anchor="ctr" bIns="121900" lIns="121900" rIns="121900" wrap="square" tIns="121900">
              <a:noAutofit/>
            </a:bodyPr>
            <a:lstStyle/>
            <a:p>
              <a:pPr lvl="0">
                <a:spcBef>
                  <a:spcPts val="0"/>
                </a:spcBef>
                <a:buNone/>
              </a:pPr>
              <a:r>
                <a:t/>
              </a:r>
              <a:endParaRPr/>
            </a:p>
          </p:txBody>
        </p:sp>
        <p:sp>
          <p:nvSpPr>
            <p:cNvPr id="65" name="Shape 65"/>
            <p:cNvSpPr/>
            <p:nvPr/>
          </p:nvSpPr>
          <p:spPr>
            <a:xfrm rot="-5400000">
              <a:off x="4836310" y="2333253"/>
              <a:ext cx="25200" cy="536700"/>
            </a:xfrm>
            <a:prstGeom prst="rect">
              <a:avLst/>
            </a:prstGeom>
            <a:solidFill>
              <a:schemeClr val="dk1"/>
            </a:solidFill>
            <a:ln>
              <a:noFill/>
            </a:ln>
          </p:spPr>
          <p:txBody>
            <a:bodyPr anchorCtr="0" anchor="ctr" bIns="121900" lIns="121900" rIns="121900" wrap="square" tIns="121900">
              <a:noAutofit/>
            </a:bodyPr>
            <a:lstStyle/>
            <a:p>
              <a:pPr lvl="0">
                <a:spcBef>
                  <a:spcPts val="0"/>
                </a:spcBef>
                <a:buNone/>
              </a:pPr>
              <a:r>
                <a:t/>
              </a:r>
              <a:endParaRPr/>
            </a:p>
          </p:txBody>
        </p:sp>
      </p:grpSp>
      <p:sp>
        <p:nvSpPr>
          <p:cNvPr id="66" name="Shape 66"/>
          <p:cNvSpPr txBox="1"/>
          <p:nvPr>
            <p:ph type="title"/>
          </p:nvPr>
        </p:nvSpPr>
        <p:spPr>
          <a:xfrm>
            <a:off x="973333" y="1758200"/>
            <a:ext cx="4401300" cy="2249700"/>
          </a:xfrm>
          <a:prstGeom prst="rect">
            <a:avLst/>
          </a:prstGeom>
        </p:spPr>
        <p:txBody>
          <a:bodyPr anchorCtr="0" anchor="t" bIns="121900" lIns="121900" rIns="121900" wrap="square" tIns="121900"/>
          <a:lstStyle>
            <a:lvl1pPr lvl="0">
              <a:spcBef>
                <a:spcPts val="0"/>
              </a:spcBef>
              <a:buClr>
                <a:schemeClr val="dk2"/>
              </a:buClr>
              <a:buSzPct val="100000"/>
              <a:defRPr sz="3500">
                <a:solidFill>
                  <a:schemeClr val="dk2"/>
                </a:solidFill>
              </a:defRPr>
            </a:lvl1pPr>
            <a:lvl2pPr lvl="1">
              <a:spcBef>
                <a:spcPts val="0"/>
              </a:spcBef>
              <a:buClr>
                <a:schemeClr val="dk2"/>
              </a:buClr>
              <a:buSzPct val="100000"/>
              <a:defRPr sz="3500">
                <a:solidFill>
                  <a:schemeClr val="dk2"/>
                </a:solidFill>
              </a:defRPr>
            </a:lvl2pPr>
            <a:lvl3pPr lvl="2">
              <a:spcBef>
                <a:spcPts val="0"/>
              </a:spcBef>
              <a:buClr>
                <a:schemeClr val="dk2"/>
              </a:buClr>
              <a:buSzPct val="100000"/>
              <a:defRPr sz="3500">
                <a:solidFill>
                  <a:schemeClr val="dk2"/>
                </a:solidFill>
              </a:defRPr>
            </a:lvl3pPr>
            <a:lvl4pPr lvl="3">
              <a:spcBef>
                <a:spcPts val="0"/>
              </a:spcBef>
              <a:buClr>
                <a:schemeClr val="dk2"/>
              </a:buClr>
              <a:buSzPct val="100000"/>
              <a:defRPr sz="3500">
                <a:solidFill>
                  <a:schemeClr val="dk2"/>
                </a:solidFill>
              </a:defRPr>
            </a:lvl4pPr>
            <a:lvl5pPr lvl="4">
              <a:spcBef>
                <a:spcPts val="0"/>
              </a:spcBef>
              <a:buClr>
                <a:schemeClr val="dk2"/>
              </a:buClr>
              <a:buSzPct val="100000"/>
              <a:defRPr sz="3500">
                <a:solidFill>
                  <a:schemeClr val="dk2"/>
                </a:solidFill>
              </a:defRPr>
            </a:lvl5pPr>
            <a:lvl6pPr lvl="5">
              <a:spcBef>
                <a:spcPts val="0"/>
              </a:spcBef>
              <a:buClr>
                <a:schemeClr val="dk2"/>
              </a:buClr>
              <a:buSzPct val="100000"/>
              <a:defRPr sz="3500">
                <a:solidFill>
                  <a:schemeClr val="dk2"/>
                </a:solidFill>
              </a:defRPr>
            </a:lvl6pPr>
            <a:lvl7pPr lvl="6">
              <a:spcBef>
                <a:spcPts val="0"/>
              </a:spcBef>
              <a:buClr>
                <a:schemeClr val="dk2"/>
              </a:buClr>
              <a:buSzPct val="100000"/>
              <a:defRPr sz="3500">
                <a:solidFill>
                  <a:schemeClr val="dk2"/>
                </a:solidFill>
              </a:defRPr>
            </a:lvl7pPr>
            <a:lvl8pPr lvl="7">
              <a:spcBef>
                <a:spcPts val="0"/>
              </a:spcBef>
              <a:buClr>
                <a:schemeClr val="dk2"/>
              </a:buClr>
              <a:buSzPct val="100000"/>
              <a:defRPr sz="3500">
                <a:solidFill>
                  <a:schemeClr val="dk2"/>
                </a:solidFill>
              </a:defRPr>
            </a:lvl8pPr>
            <a:lvl9pPr lvl="8">
              <a:spcBef>
                <a:spcPts val="0"/>
              </a:spcBef>
              <a:buClr>
                <a:schemeClr val="dk2"/>
              </a:buClr>
              <a:buSzPct val="100000"/>
              <a:defRPr sz="3500">
                <a:solidFill>
                  <a:schemeClr val="dk2"/>
                </a:solidFill>
              </a:defRPr>
            </a:lvl9pPr>
          </a:lstStyle>
          <a:p/>
        </p:txBody>
      </p:sp>
      <p:sp>
        <p:nvSpPr>
          <p:cNvPr id="67" name="Shape 67"/>
          <p:cNvSpPr txBox="1"/>
          <p:nvPr>
            <p:ph idx="1" type="subTitle"/>
          </p:nvPr>
        </p:nvSpPr>
        <p:spPr>
          <a:xfrm>
            <a:off x="966600" y="4215366"/>
            <a:ext cx="4401300" cy="1011900"/>
          </a:xfrm>
          <a:prstGeom prst="rect">
            <a:avLst/>
          </a:prstGeom>
        </p:spPr>
        <p:txBody>
          <a:bodyPr anchorCtr="0" anchor="t" bIns="121900" lIns="121900" rIns="121900" wrap="square" tIns="121900"/>
          <a:lstStyle>
            <a:lvl1pPr lvl="0">
              <a:lnSpc>
                <a:spcPct val="100000"/>
              </a:lnSpc>
              <a:spcBef>
                <a:spcPts val="0"/>
              </a:spcBef>
              <a:spcAft>
                <a:spcPts val="0"/>
              </a:spcAft>
              <a:buSzPct val="100000"/>
              <a:buNone/>
              <a:defRPr sz="2100"/>
            </a:lvl1pPr>
            <a:lvl2pPr lvl="1">
              <a:lnSpc>
                <a:spcPct val="100000"/>
              </a:lnSpc>
              <a:spcBef>
                <a:spcPts val="0"/>
              </a:spcBef>
              <a:spcAft>
                <a:spcPts val="0"/>
              </a:spcAft>
              <a:buSzPct val="100000"/>
              <a:buNone/>
              <a:defRPr sz="2100"/>
            </a:lvl2pPr>
            <a:lvl3pPr lvl="2">
              <a:lnSpc>
                <a:spcPct val="100000"/>
              </a:lnSpc>
              <a:spcBef>
                <a:spcPts val="0"/>
              </a:spcBef>
              <a:spcAft>
                <a:spcPts val="0"/>
              </a:spcAft>
              <a:buSzPct val="100000"/>
              <a:buNone/>
              <a:defRPr sz="2100"/>
            </a:lvl3pPr>
            <a:lvl4pPr lvl="3">
              <a:lnSpc>
                <a:spcPct val="100000"/>
              </a:lnSpc>
              <a:spcBef>
                <a:spcPts val="0"/>
              </a:spcBef>
              <a:spcAft>
                <a:spcPts val="0"/>
              </a:spcAft>
              <a:buSzPct val="100000"/>
              <a:buNone/>
              <a:defRPr sz="2100"/>
            </a:lvl4pPr>
            <a:lvl5pPr lvl="4">
              <a:lnSpc>
                <a:spcPct val="100000"/>
              </a:lnSpc>
              <a:spcBef>
                <a:spcPts val="0"/>
              </a:spcBef>
              <a:spcAft>
                <a:spcPts val="0"/>
              </a:spcAft>
              <a:buSzPct val="100000"/>
              <a:buNone/>
              <a:defRPr sz="2100"/>
            </a:lvl5pPr>
            <a:lvl6pPr lvl="5">
              <a:lnSpc>
                <a:spcPct val="100000"/>
              </a:lnSpc>
              <a:spcBef>
                <a:spcPts val="0"/>
              </a:spcBef>
              <a:spcAft>
                <a:spcPts val="0"/>
              </a:spcAft>
              <a:buSzPct val="100000"/>
              <a:buNone/>
              <a:defRPr sz="2100"/>
            </a:lvl6pPr>
            <a:lvl7pPr lvl="6">
              <a:lnSpc>
                <a:spcPct val="100000"/>
              </a:lnSpc>
              <a:spcBef>
                <a:spcPts val="0"/>
              </a:spcBef>
              <a:spcAft>
                <a:spcPts val="0"/>
              </a:spcAft>
              <a:buSzPct val="100000"/>
              <a:buNone/>
              <a:defRPr sz="2100"/>
            </a:lvl7pPr>
            <a:lvl8pPr lvl="7">
              <a:lnSpc>
                <a:spcPct val="100000"/>
              </a:lnSpc>
              <a:spcBef>
                <a:spcPts val="0"/>
              </a:spcBef>
              <a:spcAft>
                <a:spcPts val="0"/>
              </a:spcAft>
              <a:buSzPct val="100000"/>
              <a:buNone/>
              <a:defRPr sz="2100"/>
            </a:lvl8pPr>
            <a:lvl9pPr lvl="8">
              <a:lnSpc>
                <a:spcPct val="100000"/>
              </a:lnSpc>
              <a:spcBef>
                <a:spcPts val="0"/>
              </a:spcBef>
              <a:spcAft>
                <a:spcPts val="0"/>
              </a:spcAft>
              <a:buSzPct val="100000"/>
              <a:buNone/>
              <a:defRPr sz="2100"/>
            </a:lvl9pPr>
          </a:lstStyle>
          <a:p/>
        </p:txBody>
      </p:sp>
      <p:sp>
        <p:nvSpPr>
          <p:cNvPr id="68" name="Shape 68"/>
          <p:cNvSpPr txBox="1"/>
          <p:nvPr>
            <p:ph idx="2" type="body"/>
          </p:nvPr>
        </p:nvSpPr>
        <p:spPr>
          <a:xfrm>
            <a:off x="6898966" y="1803500"/>
            <a:ext cx="4499100" cy="4034100"/>
          </a:xfrm>
          <a:prstGeom prst="rect">
            <a:avLst/>
          </a:prstGeom>
        </p:spPr>
        <p:txBody>
          <a:bodyPr anchorCtr="0" anchor="t" bIns="121900" lIns="121900" rIns="121900" wrap="square" tIns="12190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69" name="Shape 69"/>
          <p:cNvSpPr txBox="1"/>
          <p:nvPr>
            <p:ph idx="12" type="sldNum"/>
          </p:nvPr>
        </p:nvSpPr>
        <p:spPr>
          <a:xfrm>
            <a:off x="11381736" y="6333134"/>
            <a:ext cx="731700" cy="524700"/>
          </a:xfrm>
          <a:prstGeom prst="rect">
            <a:avLst/>
          </a:prstGeom>
        </p:spPr>
        <p:txBody>
          <a:bodyPr anchorCtr="0" anchor="ctr" bIns="121900" lIns="121900" rIns="121900" wrap="square" tIns="121900">
            <a:noAutofit/>
          </a:bodyPr>
          <a:lstStyle/>
          <a:p>
            <a:pPr lvl="0">
              <a:spcBef>
                <a:spcPts val="0"/>
              </a:spcBef>
              <a:buNone/>
            </a:pPr>
            <a:fld id="{00000000-1234-1234-1234-123412341234}" type="slidenum">
              <a:rPr lang="en-I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70" name="Shape 70"/>
        <p:cNvGrpSpPr/>
        <p:nvPr/>
      </p:nvGrpSpPr>
      <p:grpSpPr>
        <a:xfrm>
          <a:off x="0" y="0"/>
          <a:ext cx="0" cy="0"/>
          <a:chOff x="0" y="0"/>
          <a:chExt cx="0" cy="0"/>
        </a:xfrm>
      </p:grpSpPr>
      <p:sp>
        <p:nvSpPr>
          <p:cNvPr id="71" name="Shape 71"/>
          <p:cNvSpPr txBox="1"/>
          <p:nvPr>
            <p:ph idx="1" type="body"/>
          </p:nvPr>
        </p:nvSpPr>
        <p:spPr>
          <a:xfrm>
            <a:off x="966600" y="5830068"/>
            <a:ext cx="10263300" cy="614100"/>
          </a:xfrm>
          <a:prstGeom prst="rect">
            <a:avLst/>
          </a:prstGeom>
        </p:spPr>
        <p:txBody>
          <a:bodyPr anchorCtr="0" anchor="ctr" bIns="121900" lIns="121900" rIns="121900" wrap="square" tIns="121900"/>
          <a:lstStyle>
            <a:lvl1pPr lvl="0">
              <a:lnSpc>
                <a:spcPct val="100000"/>
              </a:lnSpc>
              <a:spcBef>
                <a:spcPts val="0"/>
              </a:spcBef>
              <a:spcAft>
                <a:spcPts val="0"/>
              </a:spcAft>
              <a:buNone/>
              <a:defRPr/>
            </a:lvl1pPr>
          </a:lstStyle>
          <a:p/>
        </p:txBody>
      </p:sp>
      <p:sp>
        <p:nvSpPr>
          <p:cNvPr id="72" name="Shape 72"/>
          <p:cNvSpPr txBox="1"/>
          <p:nvPr>
            <p:ph idx="12" type="sldNum"/>
          </p:nvPr>
        </p:nvSpPr>
        <p:spPr>
          <a:xfrm>
            <a:off x="11381736" y="6333134"/>
            <a:ext cx="731700" cy="524700"/>
          </a:xfrm>
          <a:prstGeom prst="rect">
            <a:avLst/>
          </a:prstGeom>
        </p:spPr>
        <p:txBody>
          <a:bodyPr anchorCtr="0" anchor="ctr" bIns="121900" lIns="121900" rIns="121900" wrap="square" tIns="121900">
            <a:noAutofit/>
          </a:bodyPr>
          <a:lstStyle/>
          <a:p>
            <a:pPr lvl="0">
              <a:spcBef>
                <a:spcPts val="0"/>
              </a:spcBef>
              <a:buNone/>
            </a:pPr>
            <a:fld id="{00000000-1234-1234-1234-123412341234}" type="slidenum">
              <a:rPr lang="en-IN"/>
              <a:t>‹#›</a:t>
            </a:fld>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15600" y="593366"/>
            <a:ext cx="11360700" cy="763500"/>
          </a:xfrm>
          <a:prstGeom prst="rect">
            <a:avLst/>
          </a:prstGeom>
          <a:noFill/>
          <a:ln>
            <a:noFill/>
          </a:ln>
        </p:spPr>
        <p:txBody>
          <a:bodyPr anchorCtr="0" anchor="t" bIns="121900" lIns="121900" rIns="121900" wrap="square" tIns="121900"/>
          <a:lstStyle>
            <a:lvl1pPr lvl="0">
              <a:spcBef>
                <a:spcPts val="0"/>
              </a:spcBef>
              <a:buSzPct val="100000"/>
              <a:buFont typeface="Raleway"/>
              <a:buNone/>
              <a:defRPr b="1" sz="3700">
                <a:latin typeface="Raleway"/>
                <a:ea typeface="Raleway"/>
                <a:cs typeface="Raleway"/>
                <a:sym typeface="Raleway"/>
              </a:defRPr>
            </a:lvl1pPr>
            <a:lvl2pPr lvl="1">
              <a:spcBef>
                <a:spcPts val="0"/>
              </a:spcBef>
              <a:buSzPct val="100000"/>
              <a:buFont typeface="Raleway"/>
              <a:buNone/>
              <a:defRPr b="1" sz="3700">
                <a:latin typeface="Raleway"/>
                <a:ea typeface="Raleway"/>
                <a:cs typeface="Raleway"/>
                <a:sym typeface="Raleway"/>
              </a:defRPr>
            </a:lvl2pPr>
            <a:lvl3pPr lvl="2">
              <a:spcBef>
                <a:spcPts val="0"/>
              </a:spcBef>
              <a:buSzPct val="100000"/>
              <a:buFont typeface="Raleway"/>
              <a:buNone/>
              <a:defRPr b="1" sz="3700">
                <a:latin typeface="Raleway"/>
                <a:ea typeface="Raleway"/>
                <a:cs typeface="Raleway"/>
                <a:sym typeface="Raleway"/>
              </a:defRPr>
            </a:lvl3pPr>
            <a:lvl4pPr lvl="3">
              <a:spcBef>
                <a:spcPts val="0"/>
              </a:spcBef>
              <a:buSzPct val="100000"/>
              <a:buFont typeface="Raleway"/>
              <a:buNone/>
              <a:defRPr b="1" sz="3700">
                <a:latin typeface="Raleway"/>
                <a:ea typeface="Raleway"/>
                <a:cs typeface="Raleway"/>
                <a:sym typeface="Raleway"/>
              </a:defRPr>
            </a:lvl4pPr>
            <a:lvl5pPr lvl="4">
              <a:spcBef>
                <a:spcPts val="0"/>
              </a:spcBef>
              <a:buSzPct val="100000"/>
              <a:buFont typeface="Raleway"/>
              <a:buNone/>
              <a:defRPr b="1" sz="3700">
                <a:latin typeface="Raleway"/>
                <a:ea typeface="Raleway"/>
                <a:cs typeface="Raleway"/>
                <a:sym typeface="Raleway"/>
              </a:defRPr>
            </a:lvl5pPr>
            <a:lvl6pPr lvl="5">
              <a:spcBef>
                <a:spcPts val="0"/>
              </a:spcBef>
              <a:buSzPct val="100000"/>
              <a:buFont typeface="Raleway"/>
              <a:buNone/>
              <a:defRPr b="1" sz="3700">
                <a:latin typeface="Raleway"/>
                <a:ea typeface="Raleway"/>
                <a:cs typeface="Raleway"/>
                <a:sym typeface="Raleway"/>
              </a:defRPr>
            </a:lvl6pPr>
            <a:lvl7pPr lvl="6">
              <a:spcBef>
                <a:spcPts val="0"/>
              </a:spcBef>
              <a:buSzPct val="100000"/>
              <a:buFont typeface="Raleway"/>
              <a:buNone/>
              <a:defRPr b="1" sz="3700">
                <a:latin typeface="Raleway"/>
                <a:ea typeface="Raleway"/>
                <a:cs typeface="Raleway"/>
                <a:sym typeface="Raleway"/>
              </a:defRPr>
            </a:lvl7pPr>
            <a:lvl8pPr lvl="7">
              <a:spcBef>
                <a:spcPts val="0"/>
              </a:spcBef>
              <a:buSzPct val="100000"/>
              <a:buFont typeface="Raleway"/>
              <a:buNone/>
              <a:defRPr b="1" sz="3700">
                <a:latin typeface="Raleway"/>
                <a:ea typeface="Raleway"/>
                <a:cs typeface="Raleway"/>
                <a:sym typeface="Raleway"/>
              </a:defRPr>
            </a:lvl8pPr>
            <a:lvl9pPr lvl="8">
              <a:spcBef>
                <a:spcPts val="0"/>
              </a:spcBef>
              <a:buSzPct val="100000"/>
              <a:buFont typeface="Raleway"/>
              <a:buNone/>
              <a:defRPr b="1" sz="3700">
                <a:latin typeface="Raleway"/>
                <a:ea typeface="Raleway"/>
                <a:cs typeface="Raleway"/>
                <a:sym typeface="Raleway"/>
              </a:defRPr>
            </a:lvl9pPr>
          </a:lstStyle>
          <a:p/>
        </p:txBody>
      </p:sp>
      <p:sp>
        <p:nvSpPr>
          <p:cNvPr id="7" name="Shape 7"/>
          <p:cNvSpPr txBox="1"/>
          <p:nvPr>
            <p:ph idx="1" type="body"/>
          </p:nvPr>
        </p:nvSpPr>
        <p:spPr>
          <a:xfrm>
            <a:off x="415600" y="1536633"/>
            <a:ext cx="11360700" cy="4555200"/>
          </a:xfrm>
          <a:prstGeom prst="rect">
            <a:avLst/>
          </a:prstGeom>
          <a:noFill/>
          <a:ln>
            <a:noFill/>
          </a:ln>
        </p:spPr>
        <p:txBody>
          <a:bodyPr anchorCtr="0" anchor="t" bIns="121900" lIns="121900" rIns="121900" wrap="square" tIns="121900"/>
          <a:lstStyle>
            <a:lvl1pPr lvl="0">
              <a:lnSpc>
                <a:spcPct val="115000"/>
              </a:lnSpc>
              <a:spcBef>
                <a:spcPts val="0"/>
              </a:spcBef>
              <a:spcAft>
                <a:spcPts val="2100"/>
              </a:spcAft>
              <a:buClr>
                <a:schemeClr val="accent1"/>
              </a:buClr>
              <a:buSzPct val="100000"/>
              <a:buFont typeface="Lato"/>
              <a:buChar char="●"/>
              <a:defRPr sz="1700">
                <a:solidFill>
                  <a:schemeClr val="accent1"/>
                </a:solidFill>
                <a:latin typeface="Lato"/>
                <a:ea typeface="Lato"/>
                <a:cs typeface="Lato"/>
                <a:sym typeface="Lato"/>
              </a:defRPr>
            </a:lvl1pPr>
            <a:lvl2pPr lvl="1">
              <a:lnSpc>
                <a:spcPct val="115000"/>
              </a:lnSpc>
              <a:spcBef>
                <a:spcPts val="0"/>
              </a:spcBef>
              <a:spcAft>
                <a:spcPts val="2100"/>
              </a:spcAft>
              <a:buClr>
                <a:schemeClr val="accent1"/>
              </a:buClr>
              <a:buSzPct val="100000"/>
              <a:buFont typeface="Lato"/>
              <a:buChar char="○"/>
              <a:defRPr sz="1500">
                <a:solidFill>
                  <a:schemeClr val="accent1"/>
                </a:solidFill>
                <a:latin typeface="Lato"/>
                <a:ea typeface="Lato"/>
                <a:cs typeface="Lato"/>
                <a:sym typeface="Lato"/>
              </a:defRPr>
            </a:lvl2pPr>
            <a:lvl3pPr lvl="2">
              <a:lnSpc>
                <a:spcPct val="115000"/>
              </a:lnSpc>
              <a:spcBef>
                <a:spcPts val="0"/>
              </a:spcBef>
              <a:spcAft>
                <a:spcPts val="2100"/>
              </a:spcAft>
              <a:buClr>
                <a:schemeClr val="accent1"/>
              </a:buClr>
              <a:buSzPct val="100000"/>
              <a:buFont typeface="Lato"/>
              <a:buChar char="■"/>
              <a:defRPr sz="1500">
                <a:solidFill>
                  <a:schemeClr val="accent1"/>
                </a:solidFill>
                <a:latin typeface="Lato"/>
                <a:ea typeface="Lato"/>
                <a:cs typeface="Lato"/>
                <a:sym typeface="Lato"/>
              </a:defRPr>
            </a:lvl3pPr>
            <a:lvl4pPr lvl="3">
              <a:lnSpc>
                <a:spcPct val="115000"/>
              </a:lnSpc>
              <a:spcBef>
                <a:spcPts val="0"/>
              </a:spcBef>
              <a:spcAft>
                <a:spcPts val="2100"/>
              </a:spcAft>
              <a:buClr>
                <a:schemeClr val="accent1"/>
              </a:buClr>
              <a:buSzPct val="100000"/>
              <a:buFont typeface="Lato"/>
              <a:buChar char="●"/>
              <a:defRPr sz="1500">
                <a:solidFill>
                  <a:schemeClr val="accent1"/>
                </a:solidFill>
                <a:latin typeface="Lato"/>
                <a:ea typeface="Lato"/>
                <a:cs typeface="Lato"/>
                <a:sym typeface="Lato"/>
              </a:defRPr>
            </a:lvl4pPr>
            <a:lvl5pPr lvl="4">
              <a:lnSpc>
                <a:spcPct val="115000"/>
              </a:lnSpc>
              <a:spcBef>
                <a:spcPts val="0"/>
              </a:spcBef>
              <a:spcAft>
                <a:spcPts val="2100"/>
              </a:spcAft>
              <a:buClr>
                <a:schemeClr val="accent1"/>
              </a:buClr>
              <a:buSzPct val="100000"/>
              <a:buFont typeface="Lato"/>
              <a:buChar char="○"/>
              <a:defRPr sz="1500">
                <a:solidFill>
                  <a:schemeClr val="accent1"/>
                </a:solidFill>
                <a:latin typeface="Lato"/>
                <a:ea typeface="Lato"/>
                <a:cs typeface="Lato"/>
                <a:sym typeface="Lato"/>
              </a:defRPr>
            </a:lvl5pPr>
            <a:lvl6pPr lvl="5">
              <a:lnSpc>
                <a:spcPct val="115000"/>
              </a:lnSpc>
              <a:spcBef>
                <a:spcPts val="0"/>
              </a:spcBef>
              <a:spcAft>
                <a:spcPts val="2100"/>
              </a:spcAft>
              <a:buClr>
                <a:schemeClr val="accent1"/>
              </a:buClr>
              <a:buSzPct val="100000"/>
              <a:buFont typeface="Lato"/>
              <a:buChar char="■"/>
              <a:defRPr sz="1500">
                <a:solidFill>
                  <a:schemeClr val="accent1"/>
                </a:solidFill>
                <a:latin typeface="Lato"/>
                <a:ea typeface="Lato"/>
                <a:cs typeface="Lato"/>
                <a:sym typeface="Lato"/>
              </a:defRPr>
            </a:lvl6pPr>
            <a:lvl7pPr lvl="6">
              <a:lnSpc>
                <a:spcPct val="115000"/>
              </a:lnSpc>
              <a:spcBef>
                <a:spcPts val="0"/>
              </a:spcBef>
              <a:spcAft>
                <a:spcPts val="2100"/>
              </a:spcAft>
              <a:buClr>
                <a:schemeClr val="accent1"/>
              </a:buClr>
              <a:buSzPct val="100000"/>
              <a:buFont typeface="Lato"/>
              <a:buChar char="●"/>
              <a:defRPr sz="1500">
                <a:solidFill>
                  <a:schemeClr val="accent1"/>
                </a:solidFill>
                <a:latin typeface="Lato"/>
                <a:ea typeface="Lato"/>
                <a:cs typeface="Lato"/>
                <a:sym typeface="Lato"/>
              </a:defRPr>
            </a:lvl7pPr>
            <a:lvl8pPr lvl="7">
              <a:lnSpc>
                <a:spcPct val="115000"/>
              </a:lnSpc>
              <a:spcBef>
                <a:spcPts val="0"/>
              </a:spcBef>
              <a:spcAft>
                <a:spcPts val="2100"/>
              </a:spcAft>
              <a:buClr>
                <a:schemeClr val="accent1"/>
              </a:buClr>
              <a:buSzPct val="100000"/>
              <a:buFont typeface="Lato"/>
              <a:buChar char="○"/>
              <a:defRPr sz="1500">
                <a:solidFill>
                  <a:schemeClr val="accent1"/>
                </a:solidFill>
                <a:latin typeface="Lato"/>
                <a:ea typeface="Lato"/>
                <a:cs typeface="Lato"/>
                <a:sym typeface="Lato"/>
              </a:defRPr>
            </a:lvl8pPr>
            <a:lvl9pPr lvl="8">
              <a:lnSpc>
                <a:spcPct val="115000"/>
              </a:lnSpc>
              <a:spcBef>
                <a:spcPts val="0"/>
              </a:spcBef>
              <a:spcAft>
                <a:spcPts val="2100"/>
              </a:spcAft>
              <a:buClr>
                <a:schemeClr val="accent1"/>
              </a:buClr>
              <a:buSzPct val="100000"/>
              <a:buFont typeface="Lato"/>
              <a:buChar char="■"/>
              <a:defRPr sz="1500">
                <a:solidFill>
                  <a:schemeClr val="accent1"/>
                </a:solidFill>
                <a:latin typeface="Lato"/>
                <a:ea typeface="Lato"/>
                <a:cs typeface="Lato"/>
                <a:sym typeface="Lato"/>
              </a:defRPr>
            </a:lvl9pPr>
          </a:lstStyle>
          <a:p/>
        </p:txBody>
      </p:sp>
      <p:sp>
        <p:nvSpPr>
          <p:cNvPr id="8" name="Shape 8"/>
          <p:cNvSpPr txBox="1"/>
          <p:nvPr>
            <p:ph idx="12" type="sldNum"/>
          </p:nvPr>
        </p:nvSpPr>
        <p:spPr>
          <a:xfrm>
            <a:off x="11381736" y="6333134"/>
            <a:ext cx="731700" cy="524700"/>
          </a:xfrm>
          <a:prstGeom prst="rect">
            <a:avLst/>
          </a:prstGeom>
          <a:noFill/>
          <a:ln>
            <a:noFill/>
          </a:ln>
        </p:spPr>
        <p:txBody>
          <a:bodyPr anchorCtr="0" anchor="ctr" bIns="121900" lIns="121900" rIns="121900" wrap="square" tIns="121900">
            <a:noAutofit/>
          </a:bodyPr>
          <a:lstStyle/>
          <a:p>
            <a:pPr lvl="0" algn="r">
              <a:spcBef>
                <a:spcPts val="0"/>
              </a:spcBef>
              <a:buNone/>
            </a:pPr>
            <a:fld id="{00000000-1234-1234-1234-123412341234}" type="slidenum">
              <a:rPr lang="en-IN" sz="1300">
                <a:solidFill>
                  <a:schemeClr val="accent1"/>
                </a:solidFill>
                <a:latin typeface="Lato"/>
                <a:ea typeface="Lato"/>
                <a:cs typeface="Lato"/>
                <a:sym typeface="La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2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1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1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1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2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98" name="Shape 98"/>
        <p:cNvGrpSpPr/>
        <p:nvPr/>
      </p:nvGrpSpPr>
      <p:grpSpPr>
        <a:xfrm>
          <a:off x="0" y="0"/>
          <a:ext cx="0" cy="0"/>
          <a:chOff x="0" y="0"/>
          <a:chExt cx="0" cy="0"/>
        </a:xfrm>
      </p:grpSpPr>
      <p:sp>
        <p:nvSpPr>
          <p:cNvPr id="99" name="Shape 99"/>
          <p:cNvSpPr txBox="1"/>
          <p:nvPr/>
        </p:nvSpPr>
        <p:spPr>
          <a:xfrm>
            <a:off x="1523879" y="1122479"/>
            <a:ext cx="9143639" cy="2387159"/>
          </a:xfrm>
          <a:prstGeom prst="rect">
            <a:avLst/>
          </a:prstGeom>
          <a:noFill/>
          <a:ln>
            <a:noFill/>
          </a:ln>
        </p:spPr>
        <p:txBody>
          <a:bodyPr anchorCtr="0" anchor="ctr" bIns="0" lIns="0" rIns="0" wrap="square" tIns="0">
            <a:noAutofit/>
          </a:bodyPr>
          <a:lstStyle/>
          <a:p>
            <a:pPr indent="0" lvl="0" marL="0" marR="0" rtl="0" algn="l">
              <a:spcBef>
                <a:spcPts val="0"/>
              </a:spcBef>
              <a:buNone/>
            </a:pPr>
            <a:r>
              <a:t/>
            </a:r>
            <a:endParaRPr b="0" sz="1800" strike="noStrike">
              <a:solidFill>
                <a:srgbClr val="000000"/>
              </a:solidFill>
              <a:latin typeface="Calibri"/>
              <a:ea typeface="Calibri"/>
              <a:cs typeface="Calibri"/>
              <a:sym typeface="Calibri"/>
            </a:endParaRPr>
          </a:p>
        </p:txBody>
      </p:sp>
      <p:sp>
        <p:nvSpPr>
          <p:cNvPr id="100" name="Shape 100"/>
          <p:cNvSpPr txBox="1"/>
          <p:nvPr/>
        </p:nvSpPr>
        <p:spPr>
          <a:xfrm>
            <a:off x="609479" y="1604520"/>
            <a:ext cx="10972440" cy="3977280"/>
          </a:xfrm>
          <a:prstGeom prst="rect">
            <a:avLst/>
          </a:prstGeom>
          <a:noFill/>
          <a:ln>
            <a:noFill/>
          </a:ln>
        </p:spPr>
        <p:txBody>
          <a:bodyPr anchorCtr="0" anchor="t" bIns="0" lIns="0" rIns="0" wrap="square" tIns="0">
            <a:noAutofit/>
          </a:bodyPr>
          <a:lstStyle/>
          <a:p>
            <a:pPr indent="0" lvl="0" marL="0" marR="0" rtl="0" algn="l">
              <a:spcBef>
                <a:spcPts val="0"/>
              </a:spcBef>
              <a:buNone/>
            </a:pPr>
            <a:r>
              <a:t/>
            </a:r>
            <a:endParaRPr b="0" sz="2800" strike="noStrike">
              <a:solidFill>
                <a:srgbClr val="000000"/>
              </a:solidFill>
              <a:latin typeface="Calibri"/>
              <a:ea typeface="Calibri"/>
              <a:cs typeface="Calibri"/>
              <a:sym typeface="Calibri"/>
            </a:endParaRPr>
          </a:p>
        </p:txBody>
      </p:sp>
      <p:pic>
        <p:nvPicPr>
          <p:cNvPr id="101" name="Shape 101"/>
          <p:cNvPicPr preferRelativeResize="0"/>
          <p:nvPr/>
        </p:nvPicPr>
        <p:blipFill rotWithShape="1">
          <a:blip r:embed="rId3">
            <a:alphaModFix/>
          </a:blip>
          <a:srcRect b="0" l="0" r="0" t="0"/>
          <a:stretch/>
        </p:blipFill>
        <p:spPr>
          <a:xfrm>
            <a:off x="1419150" y="1263374"/>
            <a:ext cx="9353700" cy="5196600"/>
          </a:xfrm>
          <a:prstGeom prst="rect">
            <a:avLst/>
          </a:prstGeom>
          <a:noFill/>
          <a:ln>
            <a:noFill/>
          </a:ln>
        </p:spPr>
      </p:pic>
      <p:sp>
        <p:nvSpPr>
          <p:cNvPr id="102" name="Shape 102"/>
          <p:cNvSpPr txBox="1"/>
          <p:nvPr/>
        </p:nvSpPr>
        <p:spPr>
          <a:xfrm>
            <a:off x="1956600" y="5"/>
            <a:ext cx="8278200" cy="1469400"/>
          </a:xfrm>
          <a:prstGeom prst="rect">
            <a:avLst/>
          </a:prstGeom>
          <a:noFill/>
          <a:ln>
            <a:noFill/>
          </a:ln>
        </p:spPr>
        <p:txBody>
          <a:bodyPr anchorCtr="0" anchor="ctr" bIns="45700" lIns="91425" rIns="91425" wrap="square" tIns="45700">
            <a:noAutofit/>
          </a:bodyPr>
          <a:lstStyle/>
          <a:p>
            <a:pPr indent="0" lvl="0" marL="0" marR="0" rtl="1" algn="l">
              <a:lnSpc>
                <a:spcPct val="100000"/>
              </a:lnSpc>
              <a:spcBef>
                <a:spcPts val="0"/>
              </a:spcBef>
              <a:buSzPct val="25000"/>
              <a:buNone/>
            </a:pPr>
            <a:r>
              <a:rPr b="0" lang="en-IN" sz="4400" strike="noStrike">
                <a:solidFill>
                  <a:srgbClr val="FFFFFF"/>
                </a:solidFill>
                <a:latin typeface="Calibri"/>
                <a:ea typeface="Calibri"/>
                <a:cs typeface="Calibri"/>
                <a:sym typeface="Calibri"/>
              </a:rPr>
              <a:t>Introduction to Machine Learning</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52" name="Shape 152"/>
        <p:cNvGrpSpPr/>
        <p:nvPr/>
      </p:nvGrpSpPr>
      <p:grpSpPr>
        <a:xfrm>
          <a:off x="0" y="0"/>
          <a:ext cx="0" cy="0"/>
          <a:chOff x="0" y="0"/>
          <a:chExt cx="0" cy="0"/>
        </a:xfrm>
      </p:grpSpPr>
      <p:sp>
        <p:nvSpPr>
          <p:cNvPr id="153" name="Shape 153"/>
          <p:cNvSpPr txBox="1"/>
          <p:nvPr>
            <p:ph type="title"/>
          </p:nvPr>
        </p:nvSpPr>
        <p:spPr>
          <a:xfrm>
            <a:off x="838079" y="365039"/>
            <a:ext cx="10515300" cy="1325100"/>
          </a:xfrm>
          <a:prstGeom prst="rect">
            <a:avLst/>
          </a:prstGeom>
        </p:spPr>
        <p:txBody>
          <a:bodyPr anchorCtr="0" anchor="ctr" bIns="121900" lIns="121900" rIns="121900" wrap="square" tIns="121900">
            <a:noAutofit/>
          </a:bodyPr>
          <a:lstStyle/>
          <a:p>
            <a:pPr lvl="0">
              <a:spcBef>
                <a:spcPts val="0"/>
              </a:spcBef>
              <a:buNone/>
            </a:pPr>
            <a:r>
              <a:rPr b="1" lang="en-IN" sz="3600">
                <a:solidFill>
                  <a:srgbClr val="FFFFFF"/>
                </a:solidFill>
              </a:rPr>
              <a:t>Types of data</a:t>
            </a:r>
          </a:p>
        </p:txBody>
      </p:sp>
      <p:sp>
        <p:nvSpPr>
          <p:cNvPr id="154" name="Shape 154"/>
          <p:cNvSpPr txBox="1"/>
          <p:nvPr>
            <p:ph idx="1" type="body"/>
          </p:nvPr>
        </p:nvSpPr>
        <p:spPr>
          <a:xfrm>
            <a:off x="838079" y="1825559"/>
            <a:ext cx="5131200" cy="4350900"/>
          </a:xfrm>
          <a:prstGeom prst="rect">
            <a:avLst/>
          </a:prstGeom>
        </p:spPr>
        <p:txBody>
          <a:bodyPr anchorCtr="0" anchor="t" bIns="121900" lIns="121900" rIns="121900" wrap="square" tIns="121900">
            <a:noAutofit/>
          </a:bodyPr>
          <a:lstStyle/>
          <a:p>
            <a:pPr lvl="0">
              <a:spcBef>
                <a:spcPts val="0"/>
              </a:spcBef>
              <a:buNone/>
            </a:pPr>
            <a:r>
              <a:rPr b="1" lang="en-IN" sz="2400" u="sng">
                <a:solidFill>
                  <a:srgbClr val="FFFFFF"/>
                </a:solidFill>
              </a:rPr>
              <a:t>Labelled data</a:t>
            </a:r>
          </a:p>
          <a:p>
            <a:pPr lvl="0">
              <a:spcBef>
                <a:spcPts val="0"/>
              </a:spcBef>
              <a:buNone/>
            </a:pPr>
            <a:r>
              <a:t/>
            </a:r>
            <a:endParaRPr b="1" sz="2400">
              <a:solidFill>
                <a:srgbClr val="FFFFFF"/>
              </a:solidFill>
            </a:endParaRPr>
          </a:p>
          <a:p>
            <a:pPr lvl="0">
              <a:spcBef>
                <a:spcPts val="0"/>
              </a:spcBef>
              <a:buNone/>
            </a:pPr>
            <a:r>
              <a:rPr b="1" lang="en-IN" sz="2400">
                <a:solidFill>
                  <a:srgbClr val="FFFFFF"/>
                </a:solidFill>
              </a:rPr>
              <a:t>Labelled data typically consists of a bag of multidimensional feature vectors (normally called X) and for each vector a label, Y which is often just an integer corresponding to a category eg. (face=1, non-face=-1)</a:t>
            </a:r>
          </a:p>
        </p:txBody>
      </p:sp>
      <p:sp>
        <p:nvSpPr>
          <p:cNvPr id="155" name="Shape 155"/>
          <p:cNvSpPr txBox="1"/>
          <p:nvPr>
            <p:ph idx="2" type="body"/>
          </p:nvPr>
        </p:nvSpPr>
        <p:spPr>
          <a:xfrm>
            <a:off x="6222175" y="1825559"/>
            <a:ext cx="5131200" cy="4350900"/>
          </a:xfrm>
          <a:prstGeom prst="rect">
            <a:avLst/>
          </a:prstGeom>
        </p:spPr>
        <p:txBody>
          <a:bodyPr anchorCtr="0" anchor="t" bIns="121900" lIns="121900" rIns="121900" wrap="square" tIns="121900">
            <a:noAutofit/>
          </a:bodyPr>
          <a:lstStyle/>
          <a:p>
            <a:pPr lvl="0">
              <a:spcBef>
                <a:spcPts val="0"/>
              </a:spcBef>
              <a:buNone/>
            </a:pPr>
            <a:r>
              <a:rPr b="1" lang="en-IN" sz="2400" u="sng">
                <a:solidFill>
                  <a:srgbClr val="FFFFFF"/>
                </a:solidFill>
              </a:rPr>
              <a:t>Unlabelled data</a:t>
            </a:r>
          </a:p>
          <a:p>
            <a:pPr lvl="0">
              <a:spcBef>
                <a:spcPts val="0"/>
              </a:spcBef>
              <a:buNone/>
            </a:pPr>
            <a:r>
              <a:t/>
            </a:r>
            <a:endParaRPr b="1" sz="2400"/>
          </a:p>
          <a:p>
            <a:pPr lvl="0">
              <a:spcBef>
                <a:spcPts val="0"/>
              </a:spcBef>
              <a:buNone/>
            </a:pPr>
            <a:r>
              <a:rPr b="1" lang="en-IN" sz="2400">
                <a:solidFill>
                  <a:srgbClr val="FFFFFF"/>
                </a:solidFill>
              </a:rPr>
              <a:t>Unlabelled data misses the Y component. There are many scenarios where unlabelled data is plentiful and easily obtained but labelled data often requires a human/expert to annotate.</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59" name="Shape 159"/>
        <p:cNvGrpSpPr/>
        <p:nvPr/>
      </p:nvGrpSpPr>
      <p:grpSpPr>
        <a:xfrm>
          <a:off x="0" y="0"/>
          <a:ext cx="0" cy="0"/>
          <a:chOff x="0" y="0"/>
          <a:chExt cx="0" cy="0"/>
        </a:xfrm>
      </p:grpSpPr>
      <p:sp>
        <p:nvSpPr>
          <p:cNvPr id="160" name="Shape 160"/>
          <p:cNvSpPr txBox="1"/>
          <p:nvPr>
            <p:ph type="title"/>
          </p:nvPr>
        </p:nvSpPr>
        <p:spPr>
          <a:xfrm>
            <a:off x="838079" y="365039"/>
            <a:ext cx="10515300" cy="1325100"/>
          </a:xfrm>
          <a:prstGeom prst="rect">
            <a:avLst/>
          </a:prstGeom>
        </p:spPr>
        <p:txBody>
          <a:bodyPr anchorCtr="0" anchor="ctr" bIns="121900" lIns="121900" rIns="121900" wrap="square" tIns="121900">
            <a:noAutofit/>
          </a:bodyPr>
          <a:lstStyle/>
          <a:p>
            <a:pPr lvl="0">
              <a:spcBef>
                <a:spcPts val="0"/>
              </a:spcBef>
              <a:buNone/>
            </a:pPr>
            <a:r>
              <a:rPr lang="en-IN" sz="4800">
                <a:solidFill>
                  <a:srgbClr val="FFFFFF"/>
                </a:solidFill>
              </a:rPr>
              <a:t>How data is used in ML algorithms</a:t>
            </a:r>
          </a:p>
        </p:txBody>
      </p:sp>
      <p:sp>
        <p:nvSpPr>
          <p:cNvPr id="161" name="Shape 161"/>
          <p:cNvSpPr txBox="1"/>
          <p:nvPr>
            <p:ph idx="1" type="subTitle"/>
          </p:nvPr>
        </p:nvSpPr>
        <p:spPr>
          <a:xfrm>
            <a:off x="838079" y="1825559"/>
            <a:ext cx="10515300" cy="4350900"/>
          </a:xfrm>
          <a:prstGeom prst="rect">
            <a:avLst/>
          </a:prstGeom>
        </p:spPr>
        <p:txBody>
          <a:bodyPr anchorCtr="0" anchor="ctr" bIns="121900" lIns="121900" rIns="121900" wrap="square" tIns="121900">
            <a:noAutofit/>
          </a:bodyPr>
          <a:lstStyle/>
          <a:p>
            <a:pPr lvl="0">
              <a:spcBef>
                <a:spcPts val="0"/>
              </a:spcBef>
              <a:buNone/>
            </a:pPr>
            <a:r>
              <a:t/>
            </a:r>
            <a:endParaRPr/>
          </a:p>
        </p:txBody>
      </p:sp>
      <p:pic>
        <p:nvPicPr>
          <p:cNvPr id="162" name="Shape 162"/>
          <p:cNvPicPr preferRelativeResize="0"/>
          <p:nvPr/>
        </p:nvPicPr>
        <p:blipFill>
          <a:blip r:embed="rId3">
            <a:alphaModFix/>
          </a:blip>
          <a:stretch>
            <a:fillRect/>
          </a:stretch>
        </p:blipFill>
        <p:spPr>
          <a:xfrm>
            <a:off x="838075" y="2054424"/>
            <a:ext cx="10515300" cy="389292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66" name="Shape 166"/>
        <p:cNvGrpSpPr/>
        <p:nvPr/>
      </p:nvGrpSpPr>
      <p:grpSpPr>
        <a:xfrm>
          <a:off x="0" y="0"/>
          <a:ext cx="0" cy="0"/>
          <a:chOff x="0" y="0"/>
          <a:chExt cx="0" cy="0"/>
        </a:xfrm>
      </p:grpSpPr>
      <p:sp>
        <p:nvSpPr>
          <p:cNvPr id="167" name="Shape 167"/>
          <p:cNvSpPr txBox="1"/>
          <p:nvPr/>
        </p:nvSpPr>
        <p:spPr>
          <a:xfrm>
            <a:off x="838079" y="365039"/>
            <a:ext cx="10515239" cy="1325160"/>
          </a:xfrm>
          <a:prstGeom prst="rect">
            <a:avLst/>
          </a:prstGeom>
          <a:noFill/>
          <a:ln>
            <a:noFill/>
          </a:ln>
        </p:spPr>
        <p:txBody>
          <a:bodyPr anchorCtr="0" anchor="ctr" bIns="0" lIns="0" rIns="0" wrap="square" tIns="0">
            <a:noAutofit/>
          </a:bodyPr>
          <a:lstStyle/>
          <a:p>
            <a:pPr indent="0" lvl="0" marL="0" marR="0" rtl="0" algn="ctr">
              <a:spcBef>
                <a:spcPts val="0"/>
              </a:spcBef>
              <a:buSzPct val="25000"/>
              <a:buNone/>
            </a:pPr>
            <a:r>
              <a:rPr b="0" lang="en-IN" sz="5400" strike="noStrike">
                <a:solidFill>
                  <a:srgbClr val="FFFFFF"/>
                </a:solidFill>
                <a:latin typeface="Helvetica Neue"/>
                <a:ea typeface="Helvetica Neue"/>
                <a:cs typeface="Helvetica Neue"/>
                <a:sym typeface="Helvetica Neue"/>
              </a:rPr>
              <a:t>Supervised Learning</a:t>
            </a:r>
          </a:p>
        </p:txBody>
      </p:sp>
      <p:pic>
        <p:nvPicPr>
          <p:cNvPr id="168" name="Shape 168"/>
          <p:cNvPicPr preferRelativeResize="0"/>
          <p:nvPr/>
        </p:nvPicPr>
        <p:blipFill rotWithShape="1">
          <a:blip r:embed="rId3">
            <a:alphaModFix/>
          </a:blip>
          <a:srcRect b="0" l="0" r="0" t="0"/>
          <a:stretch/>
        </p:blipFill>
        <p:spPr>
          <a:xfrm>
            <a:off x="838079" y="1825559"/>
            <a:ext cx="10506239" cy="4349879"/>
          </a:xfrm>
          <a:prstGeom prst="rect">
            <a:avLst/>
          </a:prstGeom>
          <a:noFill/>
          <a:ln>
            <a:noFill/>
          </a:ln>
        </p:spPr>
      </p:pic>
      <p:sp>
        <p:nvSpPr>
          <p:cNvPr id="169" name="Shape 169"/>
          <p:cNvSpPr txBox="1"/>
          <p:nvPr/>
        </p:nvSpPr>
        <p:spPr>
          <a:xfrm>
            <a:off x="1152000" y="2016000"/>
            <a:ext cx="9575999" cy="4270319"/>
          </a:xfrm>
          <a:prstGeom prst="rect">
            <a:avLst/>
          </a:prstGeom>
          <a:noFill/>
          <a:ln>
            <a:noFill/>
          </a:ln>
        </p:spPr>
        <p:txBody>
          <a:bodyPr anchorCtr="0" anchor="t" bIns="45000" lIns="90000" rIns="90000" wrap="square" tIns="45000">
            <a:noAutofit/>
          </a:bodyPr>
          <a:lstStyle/>
          <a:p>
            <a:pPr indent="0" lvl="0" marL="0" marR="0" rtl="0" algn="ctr">
              <a:spcBef>
                <a:spcPts val="0"/>
              </a:spcBef>
              <a:buSzPct val="25000"/>
              <a:buNone/>
            </a:pPr>
            <a:r>
              <a:rPr b="0" lang="en-IN" sz="2600" strike="noStrike">
                <a:solidFill>
                  <a:srgbClr val="FFFFFF"/>
                </a:solidFill>
                <a:latin typeface="Arial"/>
                <a:ea typeface="Arial"/>
                <a:cs typeface="Arial"/>
                <a:sym typeface="Arial"/>
              </a:rPr>
              <a:t>In supervised learning, we are given a data set and already know what our correct output should look like, having the idea that there is a relationship between the input and the output.</a:t>
            </a:r>
          </a:p>
          <a:p>
            <a:pPr indent="0" lvl="0" marL="0" marR="0" rtl="0" algn="ctr">
              <a:spcBef>
                <a:spcPts val="0"/>
              </a:spcBef>
              <a:buSzPct val="25000"/>
              <a:buNone/>
            </a:pPr>
            <a:r>
              <a:rPr b="0" lang="en-IN" sz="2600" strike="noStrike">
                <a:solidFill>
                  <a:srgbClr val="FFFFFF"/>
                </a:solidFill>
                <a:latin typeface="Helvetica Neue"/>
                <a:ea typeface="Helvetica Neue"/>
                <a:cs typeface="Helvetica Neue"/>
                <a:sym typeface="Helvetica Neue"/>
              </a:rPr>
              <a:t>Supervised learning problems are categorized into "regression" and "classification" problems. In a regression problem, we are trying to predict results within a continuous output, meaning that we are trying to map input variables to some continuous function. In a classification problem, we are instead trying to predict results in a discrete output. In other words, we are trying to map input variables into discrete categories.</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73" name="Shape 173"/>
        <p:cNvGrpSpPr/>
        <p:nvPr/>
      </p:nvGrpSpPr>
      <p:grpSpPr>
        <a:xfrm>
          <a:off x="0" y="0"/>
          <a:ext cx="0" cy="0"/>
          <a:chOff x="0" y="0"/>
          <a:chExt cx="0" cy="0"/>
        </a:xfrm>
      </p:grpSpPr>
      <p:sp>
        <p:nvSpPr>
          <p:cNvPr id="174" name="Shape 174"/>
          <p:cNvSpPr txBox="1"/>
          <p:nvPr>
            <p:ph type="title"/>
          </p:nvPr>
        </p:nvSpPr>
        <p:spPr>
          <a:xfrm>
            <a:off x="1115179" y="3291814"/>
            <a:ext cx="10515300" cy="1325100"/>
          </a:xfrm>
          <a:prstGeom prst="rect">
            <a:avLst/>
          </a:prstGeom>
        </p:spPr>
        <p:txBody>
          <a:bodyPr anchorCtr="0" anchor="t" bIns="121900" lIns="121900" rIns="121900" wrap="square" tIns="121900">
            <a:noAutofit/>
          </a:bodyPr>
          <a:lstStyle/>
          <a:p>
            <a:pPr lvl="0" rtl="0" algn="ctr">
              <a:spcBef>
                <a:spcPts val="0"/>
              </a:spcBef>
              <a:buClr>
                <a:schemeClr val="dk1"/>
              </a:buClr>
              <a:buSzPct val="25000"/>
              <a:buFont typeface="Arial"/>
              <a:buNone/>
            </a:pPr>
            <a:r>
              <a:rPr b="1" lang="en-IN" sz="6000">
                <a:solidFill>
                  <a:srgbClr val="FFFFFF"/>
                </a:solidFill>
              </a:rPr>
              <a:t>Linear Regression</a:t>
            </a:r>
          </a:p>
          <a:p>
            <a:pPr lvl="0">
              <a:spcBef>
                <a:spcPts val="0"/>
              </a:spcBef>
              <a:buNone/>
            </a:pPr>
            <a:r>
              <a:t/>
            </a:r>
            <a:endParaRPr b="1" sz="60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78" name="Shape 178"/>
        <p:cNvGrpSpPr/>
        <p:nvPr/>
      </p:nvGrpSpPr>
      <p:grpSpPr>
        <a:xfrm>
          <a:off x="0" y="0"/>
          <a:ext cx="0" cy="0"/>
          <a:chOff x="0" y="0"/>
          <a:chExt cx="0" cy="0"/>
        </a:xfrm>
      </p:grpSpPr>
      <p:pic>
        <p:nvPicPr>
          <p:cNvPr id="179" name="Shape 179"/>
          <p:cNvPicPr preferRelativeResize="0"/>
          <p:nvPr/>
        </p:nvPicPr>
        <p:blipFill>
          <a:blip r:embed="rId3">
            <a:alphaModFix/>
          </a:blip>
          <a:stretch>
            <a:fillRect/>
          </a:stretch>
        </p:blipFill>
        <p:spPr>
          <a:xfrm>
            <a:off x="103325" y="1142999"/>
            <a:ext cx="11938325" cy="44906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83" name="Shape 183"/>
        <p:cNvGrpSpPr/>
        <p:nvPr/>
      </p:nvGrpSpPr>
      <p:grpSpPr>
        <a:xfrm>
          <a:off x="0" y="0"/>
          <a:ext cx="0" cy="0"/>
          <a:chOff x="0" y="0"/>
          <a:chExt cx="0" cy="0"/>
        </a:xfrm>
      </p:grpSpPr>
      <p:sp>
        <p:nvSpPr>
          <p:cNvPr id="184" name="Shape 184"/>
          <p:cNvSpPr txBox="1"/>
          <p:nvPr>
            <p:ph type="title"/>
          </p:nvPr>
        </p:nvSpPr>
        <p:spPr>
          <a:xfrm>
            <a:off x="446625" y="746700"/>
            <a:ext cx="10251300" cy="713700"/>
          </a:xfrm>
          <a:prstGeom prst="rect">
            <a:avLst/>
          </a:prstGeom>
        </p:spPr>
        <p:txBody>
          <a:bodyPr anchorCtr="0" anchor="t" bIns="121900" lIns="121900" rIns="121900" wrap="square" tIns="121900">
            <a:noAutofit/>
          </a:bodyPr>
          <a:lstStyle/>
          <a:p>
            <a:pPr lvl="0">
              <a:spcBef>
                <a:spcPts val="0"/>
              </a:spcBef>
              <a:buNone/>
            </a:pPr>
            <a:r>
              <a:rPr lang="en-IN" sz="3600">
                <a:solidFill>
                  <a:srgbClr val="FFFFFF"/>
                </a:solidFill>
              </a:rPr>
              <a:t>The Cost function (evaluating error)</a:t>
            </a:r>
          </a:p>
        </p:txBody>
      </p:sp>
      <p:pic>
        <p:nvPicPr>
          <p:cNvPr id="185" name="Shape 185"/>
          <p:cNvPicPr preferRelativeResize="0"/>
          <p:nvPr/>
        </p:nvPicPr>
        <p:blipFill>
          <a:blip r:embed="rId3">
            <a:alphaModFix/>
          </a:blip>
          <a:stretch>
            <a:fillRect/>
          </a:stretch>
        </p:blipFill>
        <p:spPr>
          <a:xfrm>
            <a:off x="203325" y="2849995"/>
            <a:ext cx="11789850" cy="20886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89" name="Shape 189"/>
        <p:cNvGrpSpPr/>
        <p:nvPr/>
      </p:nvGrpSpPr>
      <p:grpSpPr>
        <a:xfrm>
          <a:off x="0" y="0"/>
          <a:ext cx="0" cy="0"/>
          <a:chOff x="0" y="0"/>
          <a:chExt cx="0" cy="0"/>
        </a:xfrm>
      </p:grpSpPr>
      <p:sp>
        <p:nvSpPr>
          <p:cNvPr id="190" name="Shape 190"/>
          <p:cNvSpPr txBox="1"/>
          <p:nvPr/>
        </p:nvSpPr>
        <p:spPr>
          <a:xfrm>
            <a:off x="838079" y="365039"/>
            <a:ext cx="10515239" cy="1325160"/>
          </a:xfrm>
          <a:prstGeom prst="rect">
            <a:avLst/>
          </a:prstGeom>
          <a:noFill/>
          <a:ln>
            <a:noFill/>
          </a:ln>
        </p:spPr>
        <p:txBody>
          <a:bodyPr anchorCtr="0" anchor="ctr" bIns="0" lIns="0" rIns="0" wrap="square" tIns="0">
            <a:noAutofit/>
          </a:bodyPr>
          <a:lstStyle/>
          <a:p>
            <a:pPr indent="0" lvl="0" marL="0" marR="0" rtl="0" algn="l">
              <a:spcBef>
                <a:spcPts val="0"/>
              </a:spcBef>
              <a:buNone/>
            </a:pPr>
            <a:r>
              <a:t/>
            </a:r>
            <a:endParaRPr b="0" sz="1800" strike="noStrike">
              <a:solidFill>
                <a:srgbClr val="000000"/>
              </a:solidFill>
              <a:latin typeface="Calibri"/>
              <a:ea typeface="Calibri"/>
              <a:cs typeface="Calibri"/>
              <a:sym typeface="Calibri"/>
            </a:endParaRPr>
          </a:p>
        </p:txBody>
      </p:sp>
      <p:pic>
        <p:nvPicPr>
          <p:cNvPr id="191" name="Shape 191"/>
          <p:cNvPicPr preferRelativeResize="0"/>
          <p:nvPr/>
        </p:nvPicPr>
        <p:blipFill rotWithShape="1">
          <a:blip r:embed="rId3">
            <a:alphaModFix/>
          </a:blip>
          <a:srcRect b="0" l="0" r="0" t="0"/>
          <a:stretch/>
        </p:blipFill>
        <p:spPr>
          <a:xfrm>
            <a:off x="886320" y="226800"/>
            <a:ext cx="10419839" cy="64385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95" name="Shape 195"/>
        <p:cNvGrpSpPr/>
        <p:nvPr/>
      </p:nvGrpSpPr>
      <p:grpSpPr>
        <a:xfrm>
          <a:off x="0" y="0"/>
          <a:ext cx="0" cy="0"/>
          <a:chOff x="0" y="0"/>
          <a:chExt cx="0" cy="0"/>
        </a:xfrm>
      </p:grpSpPr>
      <p:pic>
        <p:nvPicPr>
          <p:cNvPr id="196" name="Shape 196"/>
          <p:cNvPicPr preferRelativeResize="0"/>
          <p:nvPr/>
        </p:nvPicPr>
        <p:blipFill>
          <a:blip r:embed="rId3">
            <a:alphaModFix/>
          </a:blip>
          <a:stretch>
            <a:fillRect/>
          </a:stretch>
        </p:blipFill>
        <p:spPr>
          <a:xfrm>
            <a:off x="152400" y="152400"/>
            <a:ext cx="11782174" cy="64284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00" name="Shape 200"/>
        <p:cNvGrpSpPr/>
        <p:nvPr/>
      </p:nvGrpSpPr>
      <p:grpSpPr>
        <a:xfrm>
          <a:off x="0" y="0"/>
          <a:ext cx="0" cy="0"/>
          <a:chOff x="0" y="0"/>
          <a:chExt cx="0" cy="0"/>
        </a:xfrm>
      </p:grpSpPr>
      <p:sp>
        <p:nvSpPr>
          <p:cNvPr id="201" name="Shape 201"/>
          <p:cNvSpPr txBox="1"/>
          <p:nvPr/>
        </p:nvSpPr>
        <p:spPr>
          <a:xfrm>
            <a:off x="838079" y="365039"/>
            <a:ext cx="10515239" cy="1325160"/>
          </a:xfrm>
          <a:prstGeom prst="rect">
            <a:avLst/>
          </a:prstGeom>
          <a:noFill/>
          <a:ln>
            <a:noFill/>
          </a:ln>
        </p:spPr>
        <p:txBody>
          <a:bodyPr anchorCtr="0" anchor="ctr" bIns="0" lIns="0" rIns="0" wrap="square" tIns="0">
            <a:noAutofit/>
          </a:bodyPr>
          <a:lstStyle/>
          <a:p>
            <a:pPr indent="0" lvl="0" marL="0" marR="0" rtl="0" algn="ctr">
              <a:spcBef>
                <a:spcPts val="0"/>
              </a:spcBef>
              <a:buSzPct val="25000"/>
              <a:buNone/>
            </a:pPr>
            <a:r>
              <a:rPr b="1" lang="en-IN" sz="4400" strike="noStrike">
                <a:solidFill>
                  <a:srgbClr val="FFFFFF"/>
                </a:solidFill>
                <a:latin typeface="Helvetica Neue"/>
                <a:ea typeface="Helvetica Neue"/>
                <a:cs typeface="Helvetica Neue"/>
                <a:sym typeface="Helvetica Neue"/>
              </a:rPr>
              <a:t>Logistic Regression</a:t>
            </a:r>
          </a:p>
        </p:txBody>
      </p:sp>
      <p:sp>
        <p:nvSpPr>
          <p:cNvPr id="202" name="Shape 202"/>
          <p:cNvSpPr txBox="1"/>
          <p:nvPr/>
        </p:nvSpPr>
        <p:spPr>
          <a:xfrm>
            <a:off x="323850" y="2356350"/>
            <a:ext cx="11631300" cy="4339500"/>
          </a:xfrm>
          <a:prstGeom prst="rect">
            <a:avLst/>
          </a:prstGeom>
          <a:noFill/>
          <a:ln>
            <a:noFill/>
          </a:ln>
        </p:spPr>
        <p:txBody>
          <a:bodyPr anchorCtr="0" anchor="t" bIns="45000" lIns="90000" rIns="90000" wrap="square" tIns="45000">
            <a:noAutofit/>
          </a:bodyPr>
          <a:lstStyle/>
          <a:p>
            <a:pPr indent="0" lvl="0" marL="0" marR="0" rtl="0" algn="ctr">
              <a:spcBef>
                <a:spcPts val="0"/>
              </a:spcBef>
              <a:buSzPct val="25000"/>
              <a:buNone/>
            </a:pPr>
            <a:r>
              <a:rPr b="0" lang="en-IN" sz="2400" strike="noStrike">
                <a:solidFill>
                  <a:srgbClr val="FFFFFF"/>
                </a:solidFill>
                <a:latin typeface="Helvetica Neue"/>
                <a:ea typeface="Helvetica Neue"/>
                <a:cs typeface="Helvetica Neue"/>
                <a:sym typeface="Helvetica Neue"/>
              </a:rPr>
              <a:t>Now we are switching from regression problems to classification problems.</a:t>
            </a:r>
          </a:p>
          <a:p>
            <a:pPr indent="0" lvl="0" marL="0" marR="0" rtl="0" algn="ctr">
              <a:spcBef>
                <a:spcPts val="0"/>
              </a:spcBef>
              <a:buSzPct val="25000"/>
              <a:buNone/>
            </a:pPr>
            <a:r>
              <a:rPr b="0" lang="en-IN" sz="2400" strike="noStrike">
                <a:solidFill>
                  <a:srgbClr val="FFFFFF"/>
                </a:solidFill>
                <a:latin typeface="Arial"/>
                <a:ea typeface="Arial"/>
                <a:cs typeface="Arial"/>
                <a:sym typeface="Arial"/>
              </a:rPr>
              <a:t>Binary Classification</a:t>
            </a:r>
          </a:p>
          <a:p>
            <a:pPr indent="0" lvl="0" marL="0" marR="0" rtl="0" algn="ctr">
              <a:spcBef>
                <a:spcPts val="0"/>
              </a:spcBef>
              <a:buSzPct val="25000"/>
              <a:buNone/>
            </a:pPr>
            <a:r>
              <a:rPr b="0" lang="en-IN" sz="2400" strike="noStrike">
                <a:solidFill>
                  <a:srgbClr val="FFFFFF"/>
                </a:solidFill>
                <a:latin typeface="Helvetica Neue"/>
                <a:ea typeface="Helvetica Neue"/>
                <a:cs typeface="Helvetica Neue"/>
                <a:sym typeface="Helvetica Neue"/>
              </a:rPr>
              <a:t>Instead of our output vector </a:t>
            </a:r>
            <a:r>
              <a:rPr b="0" i="1" lang="en-IN" sz="2400" strike="noStrike">
                <a:solidFill>
                  <a:srgbClr val="FFFFFF"/>
                </a:solidFill>
                <a:latin typeface="Arial"/>
                <a:ea typeface="Arial"/>
                <a:cs typeface="Arial"/>
                <a:sym typeface="Arial"/>
              </a:rPr>
              <a:t>y</a:t>
            </a:r>
            <a:r>
              <a:rPr b="0" lang="en-IN" sz="2400" strike="noStrike">
                <a:solidFill>
                  <a:srgbClr val="FFFFFF"/>
                </a:solidFill>
                <a:latin typeface="Helvetica Neue"/>
                <a:ea typeface="Helvetica Neue"/>
                <a:cs typeface="Helvetica Neue"/>
                <a:sym typeface="Helvetica Neue"/>
              </a:rPr>
              <a:t> being a continuous range of values, it will be 0 or 1.</a:t>
            </a:r>
          </a:p>
          <a:p>
            <a:pPr indent="0" lvl="0" marL="0" marR="0" rtl="0" algn="ctr">
              <a:spcBef>
                <a:spcPts val="0"/>
              </a:spcBef>
              <a:buSzPct val="25000"/>
              <a:buNone/>
            </a:pPr>
            <a:r>
              <a:rPr b="0" i="1" lang="en-IN" sz="2400" strike="noStrike">
                <a:solidFill>
                  <a:srgbClr val="FFFFFF"/>
                </a:solidFill>
                <a:latin typeface="Arial"/>
                <a:ea typeface="Arial"/>
                <a:cs typeface="Arial"/>
                <a:sym typeface="Arial"/>
              </a:rPr>
              <a:t>y</a:t>
            </a:r>
            <a:r>
              <a:rPr b="0" lang="en-IN" sz="2400" strike="noStrike">
                <a:solidFill>
                  <a:srgbClr val="FFFFFF"/>
                </a:solidFill>
                <a:latin typeface="Arial"/>
                <a:ea typeface="Arial"/>
                <a:cs typeface="Arial"/>
                <a:sym typeface="Arial"/>
              </a:rPr>
              <a:t>∈{0,1}</a:t>
            </a:r>
          </a:p>
          <a:p>
            <a:pPr indent="0" lvl="0" marL="0" marR="0" rtl="0" algn="ctr">
              <a:spcBef>
                <a:spcPts val="0"/>
              </a:spcBef>
              <a:buNone/>
            </a:pPr>
            <a:r>
              <a:t/>
            </a:r>
            <a:endParaRPr b="0" sz="2400" strike="noStrike">
              <a:solidFill>
                <a:srgbClr val="FFFFFF"/>
              </a:solidFill>
              <a:latin typeface="Arial"/>
              <a:ea typeface="Arial"/>
              <a:cs typeface="Arial"/>
              <a:sym typeface="Arial"/>
            </a:endParaRPr>
          </a:p>
          <a:p>
            <a:pPr indent="0" lvl="0" marL="0" marR="0" rtl="0" algn="ctr">
              <a:spcBef>
                <a:spcPts val="0"/>
              </a:spcBef>
              <a:buSzPct val="25000"/>
              <a:buNone/>
            </a:pPr>
            <a:r>
              <a:rPr b="0" lang="en-IN" sz="2400" strike="noStrike">
                <a:solidFill>
                  <a:srgbClr val="FFFFFF"/>
                </a:solidFill>
                <a:latin typeface="Arial"/>
                <a:ea typeface="Arial"/>
                <a:cs typeface="Arial"/>
                <a:sym typeface="Arial"/>
              </a:rPr>
              <a:t>We're only doing two classes for now, called a "Binary Classification Problem."</a:t>
            </a:r>
          </a:p>
          <a:p>
            <a:pPr indent="0" lvl="0" marL="0" marR="0" rtl="0" algn="ctr">
              <a:spcBef>
                <a:spcPts val="0"/>
              </a:spcBef>
              <a:buNone/>
            </a:pPr>
            <a:r>
              <a:t/>
            </a:r>
            <a:endParaRPr b="0" sz="2400" strike="noStrike">
              <a:solidFill>
                <a:srgbClr val="FFFFFF"/>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06" name="Shape 206"/>
        <p:cNvGrpSpPr/>
        <p:nvPr/>
      </p:nvGrpSpPr>
      <p:grpSpPr>
        <a:xfrm>
          <a:off x="0" y="0"/>
          <a:ext cx="0" cy="0"/>
          <a:chOff x="0" y="0"/>
          <a:chExt cx="0" cy="0"/>
        </a:xfrm>
      </p:grpSpPr>
      <p:pic>
        <p:nvPicPr>
          <p:cNvPr id="207" name="Shape 207"/>
          <p:cNvPicPr preferRelativeResize="0"/>
          <p:nvPr/>
        </p:nvPicPr>
        <p:blipFill>
          <a:blip r:embed="rId3">
            <a:alphaModFix/>
          </a:blip>
          <a:stretch>
            <a:fillRect/>
          </a:stretch>
        </p:blipFill>
        <p:spPr>
          <a:xfrm>
            <a:off x="533400" y="152400"/>
            <a:ext cx="11150275" cy="64991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06" name="Shape 106"/>
        <p:cNvGrpSpPr/>
        <p:nvPr/>
      </p:nvGrpSpPr>
      <p:grpSpPr>
        <a:xfrm>
          <a:off x="0" y="0"/>
          <a:ext cx="0" cy="0"/>
          <a:chOff x="0" y="0"/>
          <a:chExt cx="0" cy="0"/>
        </a:xfrm>
      </p:grpSpPr>
      <p:sp>
        <p:nvSpPr>
          <p:cNvPr id="107" name="Shape 107"/>
          <p:cNvSpPr txBox="1"/>
          <p:nvPr>
            <p:ph type="title"/>
          </p:nvPr>
        </p:nvSpPr>
        <p:spPr>
          <a:xfrm>
            <a:off x="415600" y="2214725"/>
            <a:ext cx="11360700" cy="2650200"/>
          </a:xfrm>
          <a:prstGeom prst="rect">
            <a:avLst/>
          </a:prstGeom>
        </p:spPr>
        <p:txBody>
          <a:bodyPr anchorCtr="0" anchor="t" bIns="121900" lIns="121900" rIns="121900" wrap="square" tIns="121900">
            <a:noAutofit/>
          </a:bodyPr>
          <a:lstStyle/>
          <a:p>
            <a:pPr lvl="0">
              <a:spcBef>
                <a:spcPts val="0"/>
              </a:spcBef>
              <a:buNone/>
            </a:pPr>
            <a:r>
              <a:rPr lang="en-IN"/>
              <a:t>Speaker - Uday Upreti</a:t>
            </a:r>
          </a:p>
          <a:p>
            <a:pPr lvl="0">
              <a:spcBef>
                <a:spcPts val="0"/>
              </a:spcBef>
              <a:buNone/>
            </a:pPr>
            <a:r>
              <a:rPr lang="en-IN"/>
              <a:t>udayupreti.me</a:t>
            </a:r>
          </a:p>
          <a:p>
            <a:pPr lvl="0">
              <a:spcBef>
                <a:spcPts val="0"/>
              </a:spcBef>
              <a:buNone/>
            </a:pPr>
            <a:r>
              <a:rPr lang="en-IN"/>
              <a:t>uday1201@acm.org</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11" name="Shape 211"/>
        <p:cNvGrpSpPr/>
        <p:nvPr/>
      </p:nvGrpSpPr>
      <p:grpSpPr>
        <a:xfrm>
          <a:off x="0" y="0"/>
          <a:ext cx="0" cy="0"/>
          <a:chOff x="0" y="0"/>
          <a:chExt cx="0" cy="0"/>
        </a:xfrm>
      </p:grpSpPr>
      <p:sp>
        <p:nvSpPr>
          <p:cNvPr id="212" name="Shape 212"/>
          <p:cNvSpPr txBox="1"/>
          <p:nvPr>
            <p:ph type="title"/>
          </p:nvPr>
        </p:nvSpPr>
        <p:spPr>
          <a:xfrm>
            <a:off x="838354" y="-10"/>
            <a:ext cx="10515300" cy="1325100"/>
          </a:xfrm>
          <a:prstGeom prst="rect">
            <a:avLst/>
          </a:prstGeom>
        </p:spPr>
        <p:txBody>
          <a:bodyPr anchorCtr="0" anchor="t" bIns="121900" lIns="121900" rIns="121900" wrap="square" tIns="121900">
            <a:noAutofit/>
          </a:bodyPr>
          <a:lstStyle/>
          <a:p>
            <a:pPr lvl="0">
              <a:spcBef>
                <a:spcPts val="0"/>
              </a:spcBef>
              <a:buNone/>
            </a:pPr>
            <a:r>
              <a:rPr lang="en-IN" sz="3600"/>
              <a:t>Decision boundary</a:t>
            </a:r>
          </a:p>
        </p:txBody>
      </p:sp>
      <p:pic>
        <p:nvPicPr>
          <p:cNvPr id="213" name="Shape 213"/>
          <p:cNvPicPr preferRelativeResize="0"/>
          <p:nvPr/>
        </p:nvPicPr>
        <p:blipFill>
          <a:blip r:embed="rId3">
            <a:alphaModFix/>
          </a:blip>
          <a:stretch>
            <a:fillRect/>
          </a:stretch>
        </p:blipFill>
        <p:spPr>
          <a:xfrm>
            <a:off x="100325" y="1043425"/>
            <a:ext cx="11323900" cy="561077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17" name="Shape 217"/>
        <p:cNvGrpSpPr/>
        <p:nvPr/>
      </p:nvGrpSpPr>
      <p:grpSpPr>
        <a:xfrm>
          <a:off x="0" y="0"/>
          <a:ext cx="0" cy="0"/>
          <a:chOff x="0" y="0"/>
          <a:chExt cx="0" cy="0"/>
        </a:xfrm>
      </p:grpSpPr>
      <p:pic>
        <p:nvPicPr>
          <p:cNvPr id="218" name="Shape 218"/>
          <p:cNvPicPr preferRelativeResize="0"/>
          <p:nvPr/>
        </p:nvPicPr>
        <p:blipFill>
          <a:blip r:embed="rId3">
            <a:alphaModFix/>
          </a:blip>
          <a:stretch>
            <a:fillRect/>
          </a:stretch>
        </p:blipFill>
        <p:spPr>
          <a:xfrm>
            <a:off x="152400" y="228600"/>
            <a:ext cx="11871575" cy="63409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22" name="Shape 222"/>
        <p:cNvGrpSpPr/>
        <p:nvPr/>
      </p:nvGrpSpPr>
      <p:grpSpPr>
        <a:xfrm>
          <a:off x="0" y="0"/>
          <a:ext cx="0" cy="0"/>
          <a:chOff x="0" y="0"/>
          <a:chExt cx="0" cy="0"/>
        </a:xfrm>
      </p:grpSpPr>
      <p:pic>
        <p:nvPicPr>
          <p:cNvPr id="223" name="Shape 223"/>
          <p:cNvPicPr preferRelativeResize="0"/>
          <p:nvPr/>
        </p:nvPicPr>
        <p:blipFill>
          <a:blip r:embed="rId3">
            <a:alphaModFix/>
          </a:blip>
          <a:stretch>
            <a:fillRect/>
          </a:stretch>
        </p:blipFill>
        <p:spPr>
          <a:xfrm>
            <a:off x="228600" y="2590800"/>
            <a:ext cx="11571475" cy="153172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27" name="Shape 227"/>
        <p:cNvGrpSpPr/>
        <p:nvPr/>
      </p:nvGrpSpPr>
      <p:grpSpPr>
        <a:xfrm>
          <a:off x="0" y="0"/>
          <a:ext cx="0" cy="0"/>
          <a:chOff x="0" y="0"/>
          <a:chExt cx="0" cy="0"/>
        </a:xfrm>
      </p:grpSpPr>
      <p:pic>
        <p:nvPicPr>
          <p:cNvPr id="228" name="Shape 228"/>
          <p:cNvPicPr preferRelativeResize="0"/>
          <p:nvPr/>
        </p:nvPicPr>
        <p:blipFill>
          <a:blip r:embed="rId3">
            <a:alphaModFix/>
          </a:blip>
          <a:stretch>
            <a:fillRect/>
          </a:stretch>
        </p:blipFill>
        <p:spPr>
          <a:xfrm>
            <a:off x="609600" y="152400"/>
            <a:ext cx="10473150" cy="644339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32" name="Shape 232"/>
        <p:cNvGrpSpPr/>
        <p:nvPr/>
      </p:nvGrpSpPr>
      <p:grpSpPr>
        <a:xfrm>
          <a:off x="0" y="0"/>
          <a:ext cx="0" cy="0"/>
          <a:chOff x="0" y="0"/>
          <a:chExt cx="0" cy="0"/>
        </a:xfrm>
      </p:grpSpPr>
      <p:sp>
        <p:nvSpPr>
          <p:cNvPr id="233" name="Shape 233"/>
          <p:cNvSpPr txBox="1"/>
          <p:nvPr/>
        </p:nvSpPr>
        <p:spPr>
          <a:xfrm>
            <a:off x="838079" y="365039"/>
            <a:ext cx="10515300" cy="1325100"/>
          </a:xfrm>
          <a:prstGeom prst="rect">
            <a:avLst/>
          </a:prstGeom>
          <a:noFill/>
          <a:ln>
            <a:noFill/>
          </a:ln>
        </p:spPr>
        <p:txBody>
          <a:bodyPr anchorCtr="0" anchor="ctr" bIns="0" lIns="0" rIns="0" wrap="square" tIns="0">
            <a:noAutofit/>
          </a:bodyPr>
          <a:lstStyle/>
          <a:p>
            <a:pPr indent="0" lvl="0" marL="0" marR="0" rtl="0" algn="ctr">
              <a:spcBef>
                <a:spcPts val="0"/>
              </a:spcBef>
              <a:buSzPct val="25000"/>
              <a:buNone/>
            </a:pPr>
            <a:r>
              <a:rPr b="1" lang="en-IN" sz="4400" strike="noStrike">
                <a:solidFill>
                  <a:srgbClr val="FFFFFF"/>
                </a:solidFill>
                <a:latin typeface="Helvetica Neue"/>
                <a:ea typeface="Helvetica Neue"/>
                <a:cs typeface="Helvetica Neue"/>
                <a:sym typeface="Helvetica Neue"/>
              </a:rPr>
              <a:t>Unsupervised Learning</a:t>
            </a:r>
          </a:p>
        </p:txBody>
      </p:sp>
      <p:sp>
        <p:nvSpPr>
          <p:cNvPr id="234" name="Shape 234"/>
          <p:cNvSpPr txBox="1"/>
          <p:nvPr/>
        </p:nvSpPr>
        <p:spPr>
          <a:xfrm>
            <a:off x="1440000" y="2560680"/>
            <a:ext cx="9576000" cy="2839199"/>
          </a:xfrm>
          <a:prstGeom prst="rect">
            <a:avLst/>
          </a:prstGeom>
          <a:noFill/>
          <a:ln>
            <a:noFill/>
          </a:ln>
        </p:spPr>
        <p:txBody>
          <a:bodyPr anchorCtr="0" anchor="t" bIns="45000" lIns="90000" rIns="90000" wrap="square" tIns="45000">
            <a:noAutofit/>
          </a:bodyPr>
          <a:lstStyle/>
          <a:p>
            <a:pPr indent="0" lvl="0" marL="0" marR="0" rtl="0" algn="ctr">
              <a:spcBef>
                <a:spcPts val="0"/>
              </a:spcBef>
              <a:buSzPct val="25000"/>
              <a:buNone/>
            </a:pPr>
            <a:r>
              <a:rPr b="0" lang="en-IN" sz="2400" strike="noStrike">
                <a:solidFill>
                  <a:srgbClr val="FFFFFF"/>
                </a:solidFill>
                <a:latin typeface="Arial"/>
                <a:ea typeface="Arial"/>
                <a:cs typeface="Arial"/>
                <a:sym typeface="Arial"/>
              </a:rPr>
              <a:t>Unsupervised learning, on the other hand, allows us to approach problems with little or no idea what our results should look like. We can derive structure from data where we don't necessarily know the effect of the variables.</a:t>
            </a:r>
          </a:p>
          <a:p>
            <a:pPr indent="0" lvl="0" marL="0" marR="0" rtl="0" algn="ctr">
              <a:spcBef>
                <a:spcPts val="0"/>
              </a:spcBef>
              <a:buSzPct val="25000"/>
              <a:buNone/>
            </a:pPr>
            <a:r>
              <a:rPr b="0" lang="en-IN" sz="2400" strike="noStrike">
                <a:solidFill>
                  <a:srgbClr val="FFFFFF"/>
                </a:solidFill>
                <a:latin typeface="Helvetica Neue"/>
                <a:ea typeface="Helvetica Neue"/>
                <a:cs typeface="Helvetica Neue"/>
                <a:sym typeface="Helvetica Neue"/>
              </a:rPr>
              <a:t>We can derive this structure by clustering the data based on relationships among the variables in the data.</a:t>
            </a:r>
          </a:p>
          <a:p>
            <a:pPr indent="0" lvl="0" marL="0" marR="0" rtl="0" algn="ctr">
              <a:spcBef>
                <a:spcPts val="0"/>
              </a:spcBef>
              <a:buSzPct val="25000"/>
              <a:buNone/>
            </a:pPr>
            <a:r>
              <a:rPr b="0" lang="en-IN" sz="2400" strike="noStrike">
                <a:solidFill>
                  <a:srgbClr val="FFFFFF"/>
                </a:solidFill>
                <a:latin typeface="Arial"/>
                <a:ea typeface="Arial"/>
                <a:cs typeface="Arial"/>
                <a:sym typeface="Arial"/>
              </a:rPr>
              <a:t>With unsupervised learning there is no feedback based on the prediction results, i.e., there is no teacher to correct you.</a:t>
            </a: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38" name="Shape 238"/>
        <p:cNvGrpSpPr/>
        <p:nvPr/>
      </p:nvGrpSpPr>
      <p:grpSpPr>
        <a:xfrm>
          <a:off x="0" y="0"/>
          <a:ext cx="0" cy="0"/>
          <a:chOff x="0" y="0"/>
          <a:chExt cx="0" cy="0"/>
        </a:xfrm>
      </p:grpSpPr>
      <p:pic>
        <p:nvPicPr>
          <p:cNvPr id="239" name="Shape 239"/>
          <p:cNvPicPr preferRelativeResize="0"/>
          <p:nvPr/>
        </p:nvPicPr>
        <p:blipFill>
          <a:blip r:embed="rId3">
            <a:alphaModFix/>
          </a:blip>
          <a:stretch>
            <a:fillRect/>
          </a:stretch>
        </p:blipFill>
        <p:spPr>
          <a:xfrm>
            <a:off x="1524000" y="-334250"/>
            <a:ext cx="9589676" cy="719225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43" name="Shape 243"/>
        <p:cNvGrpSpPr/>
        <p:nvPr/>
      </p:nvGrpSpPr>
      <p:grpSpPr>
        <a:xfrm>
          <a:off x="0" y="0"/>
          <a:ext cx="0" cy="0"/>
          <a:chOff x="0" y="0"/>
          <a:chExt cx="0" cy="0"/>
        </a:xfrm>
      </p:grpSpPr>
      <p:pic>
        <p:nvPicPr>
          <p:cNvPr id="244" name="Shape 244"/>
          <p:cNvPicPr preferRelativeResize="0"/>
          <p:nvPr/>
        </p:nvPicPr>
        <p:blipFill>
          <a:blip r:embed="rId3">
            <a:alphaModFix/>
          </a:blip>
          <a:stretch>
            <a:fillRect/>
          </a:stretch>
        </p:blipFill>
        <p:spPr>
          <a:xfrm>
            <a:off x="152400" y="152400"/>
            <a:ext cx="11799750" cy="639307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48" name="Shape 248"/>
        <p:cNvGrpSpPr/>
        <p:nvPr/>
      </p:nvGrpSpPr>
      <p:grpSpPr>
        <a:xfrm>
          <a:off x="0" y="0"/>
          <a:ext cx="0" cy="0"/>
          <a:chOff x="0" y="0"/>
          <a:chExt cx="0" cy="0"/>
        </a:xfrm>
      </p:grpSpPr>
      <p:sp>
        <p:nvSpPr>
          <p:cNvPr id="249" name="Shape 249"/>
          <p:cNvSpPr txBox="1"/>
          <p:nvPr/>
        </p:nvSpPr>
        <p:spPr>
          <a:xfrm>
            <a:off x="838079" y="365039"/>
            <a:ext cx="10515300" cy="1325100"/>
          </a:xfrm>
          <a:prstGeom prst="rect">
            <a:avLst/>
          </a:prstGeom>
          <a:noFill/>
          <a:ln>
            <a:noFill/>
          </a:ln>
        </p:spPr>
        <p:txBody>
          <a:bodyPr anchorCtr="0" anchor="ctr" bIns="0" lIns="0" rIns="0" wrap="square" tIns="0">
            <a:noAutofit/>
          </a:bodyPr>
          <a:lstStyle/>
          <a:p>
            <a:pPr indent="0" lvl="0" marL="0" marR="0" rtl="0" algn="l">
              <a:spcBef>
                <a:spcPts val="0"/>
              </a:spcBef>
              <a:buNone/>
            </a:pPr>
            <a:r>
              <a:t/>
            </a:r>
            <a:endParaRPr b="0" sz="1800" strike="noStrike">
              <a:solidFill>
                <a:srgbClr val="000000"/>
              </a:solidFill>
              <a:latin typeface="Calibri"/>
              <a:ea typeface="Calibri"/>
              <a:cs typeface="Calibri"/>
              <a:sym typeface="Calibri"/>
            </a:endParaRPr>
          </a:p>
        </p:txBody>
      </p:sp>
      <p:pic>
        <p:nvPicPr>
          <p:cNvPr id="250" name="Shape 250"/>
          <p:cNvPicPr preferRelativeResize="0"/>
          <p:nvPr/>
        </p:nvPicPr>
        <p:blipFill>
          <a:blip r:embed="rId3">
            <a:alphaModFix/>
          </a:blip>
          <a:stretch>
            <a:fillRect/>
          </a:stretch>
        </p:blipFill>
        <p:spPr>
          <a:xfrm>
            <a:off x="3113987" y="1"/>
            <a:ext cx="5963481" cy="685799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54" name="Shape 254"/>
        <p:cNvGrpSpPr/>
        <p:nvPr/>
      </p:nvGrpSpPr>
      <p:grpSpPr>
        <a:xfrm>
          <a:off x="0" y="0"/>
          <a:ext cx="0" cy="0"/>
          <a:chOff x="0" y="0"/>
          <a:chExt cx="0" cy="0"/>
        </a:xfrm>
      </p:grpSpPr>
      <p:pic>
        <p:nvPicPr>
          <p:cNvPr id="255" name="Shape 255"/>
          <p:cNvPicPr preferRelativeResize="0"/>
          <p:nvPr/>
        </p:nvPicPr>
        <p:blipFill>
          <a:blip r:embed="rId3">
            <a:alphaModFix/>
          </a:blip>
          <a:stretch>
            <a:fillRect/>
          </a:stretch>
        </p:blipFill>
        <p:spPr>
          <a:xfrm>
            <a:off x="152400" y="533400"/>
            <a:ext cx="11735224" cy="570114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59" name="Shape 259"/>
        <p:cNvGrpSpPr/>
        <p:nvPr/>
      </p:nvGrpSpPr>
      <p:grpSpPr>
        <a:xfrm>
          <a:off x="0" y="0"/>
          <a:ext cx="0" cy="0"/>
          <a:chOff x="0" y="0"/>
          <a:chExt cx="0" cy="0"/>
        </a:xfrm>
      </p:grpSpPr>
      <p:sp>
        <p:nvSpPr>
          <p:cNvPr id="260" name="Shape 260"/>
          <p:cNvSpPr txBox="1"/>
          <p:nvPr>
            <p:ph type="title"/>
          </p:nvPr>
        </p:nvSpPr>
        <p:spPr>
          <a:xfrm>
            <a:off x="972600" y="1758200"/>
            <a:ext cx="10251300" cy="713700"/>
          </a:xfrm>
          <a:prstGeom prst="rect">
            <a:avLst/>
          </a:prstGeom>
        </p:spPr>
        <p:txBody>
          <a:bodyPr anchorCtr="0" anchor="t" bIns="121900" lIns="121900" rIns="121900" wrap="square" tIns="121900">
            <a:noAutofit/>
          </a:bodyPr>
          <a:lstStyle/>
          <a:p>
            <a:pPr lvl="0" rtl="0">
              <a:spcBef>
                <a:spcPts val="0"/>
              </a:spcBef>
              <a:buNone/>
            </a:pPr>
            <a:r>
              <a:rPr lang="en-IN" sz="3600"/>
              <a:t>Gradient Descent </a:t>
            </a:r>
          </a:p>
        </p:txBody>
      </p:sp>
      <p:pic>
        <p:nvPicPr>
          <p:cNvPr id="261" name="Shape 261"/>
          <p:cNvPicPr preferRelativeResize="0"/>
          <p:nvPr/>
        </p:nvPicPr>
        <p:blipFill>
          <a:blip r:embed="rId3">
            <a:alphaModFix/>
          </a:blip>
          <a:stretch>
            <a:fillRect/>
          </a:stretch>
        </p:blipFill>
        <p:spPr>
          <a:xfrm>
            <a:off x="119062" y="758200"/>
            <a:ext cx="11953875" cy="58401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11" name="Shape 111"/>
        <p:cNvGrpSpPr/>
        <p:nvPr/>
      </p:nvGrpSpPr>
      <p:grpSpPr>
        <a:xfrm>
          <a:off x="0" y="0"/>
          <a:ext cx="0" cy="0"/>
          <a:chOff x="0" y="0"/>
          <a:chExt cx="0" cy="0"/>
        </a:xfrm>
      </p:grpSpPr>
      <p:sp>
        <p:nvSpPr>
          <p:cNvPr id="112" name="Shape 112"/>
          <p:cNvSpPr txBox="1"/>
          <p:nvPr/>
        </p:nvSpPr>
        <p:spPr>
          <a:xfrm>
            <a:off x="1523879" y="1122479"/>
            <a:ext cx="9143639" cy="2387159"/>
          </a:xfrm>
          <a:prstGeom prst="rect">
            <a:avLst/>
          </a:prstGeom>
          <a:noFill/>
          <a:ln>
            <a:noFill/>
          </a:ln>
        </p:spPr>
        <p:txBody>
          <a:bodyPr anchorCtr="0" anchor="b" bIns="45700" lIns="91425" rIns="91425" wrap="square" tIns="45700">
            <a:noAutofit/>
          </a:bodyPr>
          <a:lstStyle/>
          <a:p>
            <a:pPr indent="0" lvl="0" marL="0" marR="0" rtl="0" algn="l">
              <a:spcBef>
                <a:spcPts val="0"/>
              </a:spcBef>
              <a:buNone/>
            </a:pPr>
            <a:r>
              <a:t/>
            </a:r>
            <a:endParaRPr b="0" sz="1800" strike="noStrike">
              <a:solidFill>
                <a:srgbClr val="000000"/>
              </a:solidFill>
              <a:latin typeface="Calibri"/>
              <a:ea typeface="Calibri"/>
              <a:cs typeface="Calibri"/>
              <a:sym typeface="Calibri"/>
            </a:endParaRPr>
          </a:p>
        </p:txBody>
      </p:sp>
      <p:sp>
        <p:nvSpPr>
          <p:cNvPr id="113" name="Shape 113"/>
          <p:cNvSpPr txBox="1"/>
          <p:nvPr/>
        </p:nvSpPr>
        <p:spPr>
          <a:xfrm>
            <a:off x="1523879" y="3602160"/>
            <a:ext cx="9143639" cy="1655280"/>
          </a:xfrm>
          <a:prstGeom prst="rect">
            <a:avLst/>
          </a:prstGeom>
          <a:noFill/>
          <a:ln>
            <a:noFill/>
          </a:ln>
        </p:spPr>
        <p:txBody>
          <a:bodyPr anchorCtr="0" anchor="t" bIns="45700" lIns="91425" rIns="91425" wrap="square" tIns="45700">
            <a:noAutofit/>
          </a:bodyPr>
          <a:lstStyle/>
          <a:p>
            <a:pPr indent="0" lvl="0" marL="0" marR="0" rtl="0" algn="ctr">
              <a:spcBef>
                <a:spcPts val="0"/>
              </a:spcBef>
              <a:buNone/>
            </a:pPr>
            <a:r>
              <a:t/>
            </a:r>
            <a:endParaRPr b="0" sz="3200" strike="noStrike">
              <a:solidFill>
                <a:srgbClr val="000000"/>
              </a:solidFill>
              <a:latin typeface="Arial"/>
              <a:ea typeface="Arial"/>
              <a:cs typeface="Arial"/>
              <a:sym typeface="Arial"/>
            </a:endParaRPr>
          </a:p>
        </p:txBody>
      </p:sp>
      <p:pic>
        <p:nvPicPr>
          <p:cNvPr id="114" name="Shape 114"/>
          <p:cNvPicPr preferRelativeResize="0"/>
          <p:nvPr/>
        </p:nvPicPr>
        <p:blipFill>
          <a:blip r:embed="rId3">
            <a:alphaModFix/>
          </a:blip>
          <a:stretch>
            <a:fillRect/>
          </a:stretch>
        </p:blipFill>
        <p:spPr>
          <a:xfrm>
            <a:off x="353085" y="0"/>
            <a:ext cx="11539764" cy="70103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18" name="Shape 118"/>
        <p:cNvGrpSpPr/>
        <p:nvPr/>
      </p:nvGrpSpPr>
      <p:grpSpPr>
        <a:xfrm>
          <a:off x="0" y="0"/>
          <a:ext cx="0" cy="0"/>
          <a:chOff x="0" y="0"/>
          <a:chExt cx="0" cy="0"/>
        </a:xfrm>
      </p:grpSpPr>
      <p:sp>
        <p:nvSpPr>
          <p:cNvPr id="119" name="Shape 119"/>
          <p:cNvSpPr txBox="1"/>
          <p:nvPr/>
        </p:nvSpPr>
        <p:spPr>
          <a:xfrm>
            <a:off x="838079" y="365039"/>
            <a:ext cx="10515300" cy="1325100"/>
          </a:xfrm>
          <a:prstGeom prst="rect">
            <a:avLst/>
          </a:prstGeom>
          <a:noFill/>
          <a:ln>
            <a:noFill/>
          </a:ln>
        </p:spPr>
        <p:txBody>
          <a:bodyPr anchorCtr="0" anchor="ctr" bIns="45700" lIns="91425" rIns="91425" wrap="square" tIns="45700">
            <a:noAutofit/>
          </a:bodyPr>
          <a:lstStyle/>
          <a:p>
            <a:pPr indent="0" lvl="0" marL="0" marR="0" rtl="0" algn="ctr">
              <a:lnSpc>
                <a:spcPct val="100000"/>
              </a:lnSpc>
              <a:spcBef>
                <a:spcPts val="0"/>
              </a:spcBef>
              <a:buSzPct val="25000"/>
              <a:buNone/>
            </a:pPr>
            <a:r>
              <a:rPr b="1" lang="en-IN" sz="4400" strike="noStrike">
                <a:solidFill>
                  <a:srgbClr val="FFFFFF"/>
                </a:solidFill>
                <a:latin typeface="Calibri"/>
                <a:ea typeface="Calibri"/>
                <a:cs typeface="Calibri"/>
                <a:sym typeface="Calibri"/>
              </a:rPr>
              <a:t>Artificial Intelligence</a:t>
            </a:r>
            <a:r>
              <a:rPr b="0" lang="en-IN" sz="4400" strike="noStrike">
                <a:solidFill>
                  <a:srgbClr val="FFFFFF"/>
                </a:solidFill>
                <a:latin typeface="Calibri"/>
                <a:ea typeface="Calibri"/>
                <a:cs typeface="Calibri"/>
                <a:sym typeface="Calibri"/>
              </a:rPr>
              <a:t> </a:t>
            </a:r>
          </a:p>
        </p:txBody>
      </p:sp>
      <p:sp>
        <p:nvSpPr>
          <p:cNvPr id="120" name="Shape 120"/>
          <p:cNvSpPr txBox="1"/>
          <p:nvPr/>
        </p:nvSpPr>
        <p:spPr>
          <a:xfrm>
            <a:off x="838079" y="1825559"/>
            <a:ext cx="10515300" cy="4350900"/>
          </a:xfrm>
          <a:prstGeom prst="rect">
            <a:avLst/>
          </a:prstGeom>
          <a:noFill/>
          <a:ln>
            <a:noFill/>
          </a:ln>
        </p:spPr>
        <p:txBody>
          <a:bodyPr anchorCtr="0" anchor="t" bIns="45700" lIns="91425" rIns="91425" wrap="square" tIns="45700">
            <a:noAutofit/>
          </a:bodyPr>
          <a:lstStyle/>
          <a:p>
            <a:pPr indent="-228600" lvl="0" marL="228600" marR="0" rtl="0" algn="l">
              <a:lnSpc>
                <a:spcPct val="90000"/>
              </a:lnSpc>
              <a:spcBef>
                <a:spcPts val="0"/>
              </a:spcBef>
              <a:buClr>
                <a:srgbClr val="FFFFFF"/>
              </a:buClr>
              <a:buSzPct val="100000"/>
              <a:buFont typeface="Arial"/>
              <a:buChar char="•"/>
            </a:pPr>
            <a:r>
              <a:rPr b="0" lang="en-IN" sz="2800" strike="noStrike">
                <a:solidFill>
                  <a:srgbClr val="FFFFFF"/>
                </a:solidFill>
                <a:latin typeface="Helvetica Neue"/>
                <a:ea typeface="Helvetica Neue"/>
                <a:cs typeface="Helvetica Neue"/>
                <a:sym typeface="Helvetica Neue"/>
              </a:rPr>
              <a:t>Computer scientists have defined artificial intelligence in many different ways, but at its core, AI involves machines that think the way humans think. Of course, it's very difficult to determine whether or not a machine is "thinking," so on a practical level, creating artificial intelligence involves creating a computer system that is good at doing the kinds of things humans are good at.</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24" name="Shape 124"/>
        <p:cNvGrpSpPr/>
        <p:nvPr/>
      </p:nvGrpSpPr>
      <p:grpSpPr>
        <a:xfrm>
          <a:off x="0" y="0"/>
          <a:ext cx="0" cy="0"/>
          <a:chOff x="0" y="0"/>
          <a:chExt cx="0" cy="0"/>
        </a:xfrm>
      </p:grpSpPr>
      <p:sp>
        <p:nvSpPr>
          <p:cNvPr id="125" name="Shape 125"/>
          <p:cNvSpPr txBox="1"/>
          <p:nvPr/>
        </p:nvSpPr>
        <p:spPr>
          <a:xfrm>
            <a:off x="838079" y="365039"/>
            <a:ext cx="10515300" cy="1325100"/>
          </a:xfrm>
          <a:prstGeom prst="rect">
            <a:avLst/>
          </a:prstGeom>
          <a:noFill/>
          <a:ln>
            <a:noFill/>
          </a:ln>
        </p:spPr>
        <p:txBody>
          <a:bodyPr anchorCtr="0" anchor="ctr" bIns="45700" lIns="91425" rIns="91425" wrap="square" tIns="45700">
            <a:noAutofit/>
          </a:bodyPr>
          <a:lstStyle/>
          <a:p>
            <a:pPr indent="0" lvl="0" marL="0" marR="0" rtl="0" algn="l">
              <a:spcBef>
                <a:spcPts val="0"/>
              </a:spcBef>
              <a:buNone/>
            </a:pPr>
            <a:r>
              <a:t/>
            </a:r>
            <a:endParaRPr b="0" sz="1800" strike="noStrike">
              <a:solidFill>
                <a:srgbClr val="000000"/>
              </a:solidFill>
              <a:latin typeface="Calibri"/>
              <a:ea typeface="Calibri"/>
              <a:cs typeface="Calibri"/>
              <a:sym typeface="Calibri"/>
            </a:endParaRPr>
          </a:p>
        </p:txBody>
      </p:sp>
      <p:pic>
        <p:nvPicPr>
          <p:cNvPr id="126" name="Shape 126"/>
          <p:cNvPicPr preferRelativeResize="0"/>
          <p:nvPr/>
        </p:nvPicPr>
        <p:blipFill rotWithShape="1">
          <a:blip r:embed="rId3">
            <a:alphaModFix/>
          </a:blip>
          <a:srcRect b="0" l="0" r="0" t="0"/>
          <a:stretch/>
        </p:blipFill>
        <p:spPr>
          <a:xfrm>
            <a:off x="1476975" y="-153174"/>
            <a:ext cx="9876300" cy="7407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30" name="Shape 130"/>
        <p:cNvGrpSpPr/>
        <p:nvPr/>
      </p:nvGrpSpPr>
      <p:grpSpPr>
        <a:xfrm>
          <a:off x="0" y="0"/>
          <a:ext cx="0" cy="0"/>
          <a:chOff x="0" y="0"/>
          <a:chExt cx="0" cy="0"/>
        </a:xfrm>
      </p:grpSpPr>
      <p:pic>
        <p:nvPicPr>
          <p:cNvPr id="131" name="Shape 131"/>
          <p:cNvPicPr preferRelativeResize="0"/>
          <p:nvPr/>
        </p:nvPicPr>
        <p:blipFill rotWithShape="1">
          <a:blip r:embed="rId3">
            <a:alphaModFix/>
          </a:blip>
          <a:srcRect b="0" l="0" r="0" t="0"/>
          <a:stretch/>
        </p:blipFill>
        <p:spPr>
          <a:xfrm>
            <a:off x="0" y="21600"/>
            <a:ext cx="12192120" cy="678455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35" name="Shape 135"/>
        <p:cNvGrpSpPr/>
        <p:nvPr/>
      </p:nvGrpSpPr>
      <p:grpSpPr>
        <a:xfrm>
          <a:off x="0" y="0"/>
          <a:ext cx="0" cy="0"/>
          <a:chOff x="0" y="0"/>
          <a:chExt cx="0" cy="0"/>
        </a:xfrm>
      </p:grpSpPr>
      <p:pic>
        <p:nvPicPr>
          <p:cNvPr id="136" name="Shape 136"/>
          <p:cNvPicPr preferRelativeResize="0"/>
          <p:nvPr/>
        </p:nvPicPr>
        <p:blipFill rotWithShape="1">
          <a:blip r:embed="rId3">
            <a:alphaModFix/>
          </a:blip>
          <a:srcRect b="0" l="0" r="0" t="0"/>
          <a:stretch/>
        </p:blipFill>
        <p:spPr>
          <a:xfrm>
            <a:off x="-97920" y="0"/>
            <a:ext cx="12323880" cy="6858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40" name="Shape 140"/>
        <p:cNvGrpSpPr/>
        <p:nvPr/>
      </p:nvGrpSpPr>
      <p:grpSpPr>
        <a:xfrm>
          <a:off x="0" y="0"/>
          <a:ext cx="0" cy="0"/>
          <a:chOff x="0" y="0"/>
          <a:chExt cx="0" cy="0"/>
        </a:xfrm>
      </p:grpSpPr>
      <p:sp>
        <p:nvSpPr>
          <p:cNvPr id="141" name="Shape 141"/>
          <p:cNvSpPr txBox="1"/>
          <p:nvPr/>
        </p:nvSpPr>
        <p:spPr>
          <a:xfrm>
            <a:off x="838079" y="365039"/>
            <a:ext cx="10515239" cy="1325160"/>
          </a:xfrm>
          <a:prstGeom prst="rect">
            <a:avLst/>
          </a:prstGeom>
          <a:noFill/>
          <a:ln>
            <a:noFill/>
          </a:ln>
        </p:spPr>
        <p:txBody>
          <a:bodyPr anchorCtr="0" anchor="ctr" bIns="45700" lIns="91425" rIns="91425" wrap="square" tIns="45700">
            <a:noAutofit/>
          </a:bodyPr>
          <a:lstStyle/>
          <a:p>
            <a:pPr indent="0" lvl="0" marL="0" marR="0" rtl="0" algn="ctr">
              <a:lnSpc>
                <a:spcPct val="100000"/>
              </a:lnSpc>
              <a:spcBef>
                <a:spcPts val="0"/>
              </a:spcBef>
              <a:buSzPct val="25000"/>
              <a:buNone/>
            </a:pPr>
            <a:r>
              <a:rPr b="0" lang="en-IN" sz="4400" strike="noStrike">
                <a:solidFill>
                  <a:srgbClr val="FFFFFF"/>
                </a:solidFill>
                <a:latin typeface="Calibri"/>
                <a:ea typeface="Calibri"/>
                <a:cs typeface="Calibri"/>
                <a:sym typeface="Calibri"/>
              </a:rPr>
              <a:t>Machine Learning </a:t>
            </a:r>
          </a:p>
        </p:txBody>
      </p:sp>
      <p:sp>
        <p:nvSpPr>
          <p:cNvPr id="142" name="Shape 142"/>
          <p:cNvSpPr txBox="1"/>
          <p:nvPr/>
        </p:nvSpPr>
        <p:spPr>
          <a:xfrm>
            <a:off x="838079" y="1825559"/>
            <a:ext cx="10515239" cy="4350960"/>
          </a:xfrm>
          <a:prstGeom prst="rect">
            <a:avLst/>
          </a:prstGeom>
          <a:noFill/>
          <a:ln>
            <a:noFill/>
          </a:ln>
        </p:spPr>
        <p:txBody>
          <a:bodyPr anchorCtr="0" anchor="t" bIns="45700" lIns="91425" rIns="91425" wrap="square" tIns="45700">
            <a:noAutofit/>
          </a:bodyPr>
          <a:lstStyle/>
          <a:p>
            <a:pPr indent="-228600" lvl="0" marL="228600" marR="0" rtl="0" algn="l">
              <a:lnSpc>
                <a:spcPct val="90000"/>
              </a:lnSpc>
              <a:spcBef>
                <a:spcPts val="0"/>
              </a:spcBef>
              <a:buClr>
                <a:srgbClr val="FFFFFF"/>
              </a:buClr>
              <a:buSzPct val="100000"/>
              <a:buFont typeface="Arial"/>
              <a:buChar char="•"/>
            </a:pPr>
            <a:r>
              <a:rPr b="0" lang="en-IN" sz="2800" strike="noStrike">
                <a:solidFill>
                  <a:srgbClr val="FFFFFF"/>
                </a:solidFill>
                <a:latin typeface="Helvetica Neue"/>
                <a:ea typeface="Helvetica Neue"/>
                <a:cs typeface="Helvetica Neue"/>
                <a:sym typeface="Helvetica Neue"/>
              </a:rPr>
              <a:t>The phrase "machine learning" also dates back to the middle of the last century. In 1959, Arthur Samuel defined machine learning as "the ability to learn without being explicitly programmed." And he went on to create a computer checkers application that was one of the first programs that could learn from its own mistakes and improve its performance over time.</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46" name="Shape 146"/>
        <p:cNvGrpSpPr/>
        <p:nvPr/>
      </p:nvGrpSpPr>
      <p:grpSpPr>
        <a:xfrm>
          <a:off x="0" y="0"/>
          <a:ext cx="0" cy="0"/>
          <a:chOff x="0" y="0"/>
          <a:chExt cx="0" cy="0"/>
        </a:xfrm>
      </p:grpSpPr>
      <p:sp>
        <p:nvSpPr>
          <p:cNvPr id="147" name="Shape 147"/>
          <p:cNvSpPr txBox="1"/>
          <p:nvPr/>
        </p:nvSpPr>
        <p:spPr>
          <a:xfrm>
            <a:off x="838079" y="365039"/>
            <a:ext cx="10515239" cy="1325160"/>
          </a:xfrm>
          <a:prstGeom prst="rect">
            <a:avLst/>
          </a:prstGeom>
          <a:noFill/>
          <a:ln>
            <a:noFill/>
          </a:ln>
        </p:spPr>
        <p:txBody>
          <a:bodyPr anchorCtr="0" anchor="ctr" bIns="0" lIns="0" rIns="0" wrap="square" tIns="0">
            <a:noAutofit/>
          </a:bodyPr>
          <a:lstStyle/>
          <a:p>
            <a:pPr indent="0" lvl="0" marL="0" marR="0" rtl="0" algn="l">
              <a:spcBef>
                <a:spcPts val="0"/>
              </a:spcBef>
              <a:buNone/>
            </a:pPr>
            <a:r>
              <a:t/>
            </a:r>
            <a:endParaRPr b="0" sz="1800" strike="noStrike">
              <a:solidFill>
                <a:srgbClr val="000000"/>
              </a:solidFill>
              <a:latin typeface="Calibri"/>
              <a:ea typeface="Calibri"/>
              <a:cs typeface="Calibri"/>
              <a:sym typeface="Calibri"/>
            </a:endParaRPr>
          </a:p>
        </p:txBody>
      </p:sp>
      <p:pic>
        <p:nvPicPr>
          <p:cNvPr id="148" name="Shape 148"/>
          <p:cNvPicPr preferRelativeResize="0"/>
          <p:nvPr/>
        </p:nvPicPr>
        <p:blipFill>
          <a:blip r:embed="rId3">
            <a:alphaModFix/>
          </a:blip>
          <a:stretch>
            <a:fillRect/>
          </a:stretch>
        </p:blipFill>
        <p:spPr>
          <a:xfrm>
            <a:off x="103925" y="746049"/>
            <a:ext cx="11813798" cy="5488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